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8" r:id="rId3"/>
    <p:sldId id="301" r:id="rId4"/>
    <p:sldId id="271" r:id="rId5"/>
    <p:sldId id="302" r:id="rId6"/>
    <p:sldId id="303" r:id="rId7"/>
    <p:sldId id="304" r:id="rId8"/>
    <p:sldId id="305" r:id="rId9"/>
    <p:sldId id="306" r:id="rId10"/>
    <p:sldId id="311" r:id="rId11"/>
    <p:sldId id="312" r:id="rId12"/>
    <p:sldId id="313" r:id="rId13"/>
    <p:sldId id="310" r:id="rId14"/>
    <p:sldId id="307" r:id="rId15"/>
    <p:sldId id="308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2CA"/>
    <a:srgbClr val="82C11B"/>
    <a:srgbClr val="FFAF00"/>
    <a:srgbClr val="3C5772"/>
    <a:srgbClr val="FFFFFF"/>
    <a:srgbClr val="E5EBF7"/>
    <a:srgbClr val="F4F7FA"/>
    <a:srgbClr val="333333"/>
    <a:srgbClr val="DE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projectteam.com" TargetMode="External"/><Relationship Id="rId1" Type="http://schemas.openxmlformats.org/officeDocument/2006/relationships/hyperlink" Target="http://www.projectteam.com/nps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projectteam.com" TargetMode="External"/><Relationship Id="rId1" Type="http://schemas.openxmlformats.org/officeDocument/2006/relationships/hyperlink" Target="http://www.projectteam.com/np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E56FA-156D-48C6-8B98-3616BEB69A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F6ED6D8D-094E-4784-B3E1-82C800133C89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Workflow</a:t>
          </a:r>
        </a:p>
      </dgm:t>
    </dgm:pt>
    <dgm:pt modelId="{43579FB5-1364-4511-A78A-5546C453CCF0}" type="parTrans" cxnId="{484746E1-E49D-4E52-8853-BC5A08C65B04}">
      <dgm:prSet/>
      <dgm:spPr/>
      <dgm:t>
        <a:bodyPr/>
        <a:lstStyle/>
        <a:p>
          <a:endParaRPr lang="en-US"/>
        </a:p>
      </dgm:t>
    </dgm:pt>
    <dgm:pt modelId="{46B53C90-D36F-4E71-AF36-E2E2530CC7D3}" type="sibTrans" cxnId="{484746E1-E49D-4E52-8853-BC5A08C65B04}">
      <dgm:prSet/>
      <dgm:spPr/>
      <dgm:t>
        <a:bodyPr/>
        <a:lstStyle/>
        <a:p>
          <a:endParaRPr lang="en-US"/>
        </a:p>
      </dgm:t>
    </dgm:pt>
    <dgm:pt modelId="{7DD8DFFE-BB62-4A70-9D15-67465B991016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A/E Action</a:t>
          </a:r>
        </a:p>
      </dgm:t>
    </dgm:pt>
    <dgm:pt modelId="{75664FF4-B15D-4BDD-B9BD-ACEBEB5FCF27}" type="parTrans" cxnId="{33C14BAA-36BE-4D05-8605-2CF62951D61F}">
      <dgm:prSet/>
      <dgm:spPr/>
      <dgm:t>
        <a:bodyPr/>
        <a:lstStyle/>
        <a:p>
          <a:endParaRPr lang="en-US"/>
        </a:p>
      </dgm:t>
    </dgm:pt>
    <dgm:pt modelId="{A1B7CC7D-51C2-44CD-A53A-A3CEC489FFAB}" type="sibTrans" cxnId="{33C14BAA-36BE-4D05-8605-2CF62951D61F}">
      <dgm:prSet/>
      <dgm:spPr/>
      <dgm:t>
        <a:bodyPr/>
        <a:lstStyle/>
        <a:p>
          <a:endParaRPr lang="en-US"/>
        </a:p>
      </dgm:t>
    </dgm:pt>
    <dgm:pt modelId="{E74EA12F-12C0-4D96-A922-2C859D64BB4C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COR Review</a:t>
          </a:r>
        </a:p>
      </dgm:t>
    </dgm:pt>
    <dgm:pt modelId="{07115755-CE03-474C-A69D-33C1026D8EFA}" type="parTrans" cxnId="{1DAFFD49-6BE9-43C9-9515-034057603F8A}">
      <dgm:prSet/>
      <dgm:spPr/>
      <dgm:t>
        <a:bodyPr/>
        <a:lstStyle/>
        <a:p>
          <a:endParaRPr lang="en-US"/>
        </a:p>
      </dgm:t>
    </dgm:pt>
    <dgm:pt modelId="{9B687350-84A0-4080-99C5-C4F9ACEB4E3B}" type="sibTrans" cxnId="{1DAFFD49-6BE9-43C9-9515-034057603F8A}">
      <dgm:prSet/>
      <dgm:spPr/>
      <dgm:t>
        <a:bodyPr/>
        <a:lstStyle/>
        <a:p>
          <a:endParaRPr lang="en-US"/>
        </a:p>
      </dgm:t>
    </dgm:pt>
    <dgm:pt modelId="{3AF0D7A8-2E6C-4135-94F5-490EEC033992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CMR</a:t>
          </a:r>
          <a:r>
            <a:rPr lang="en-US" dirty="0"/>
            <a:t> Reviews Submittal Package</a:t>
          </a:r>
        </a:p>
      </dgm:t>
    </dgm:pt>
    <dgm:pt modelId="{3869FDA9-511E-41FC-A07E-3C8D5734F1CB}" type="parTrans" cxnId="{0BCB3E36-0079-4AF0-B1D1-BE82E69482DC}">
      <dgm:prSet/>
      <dgm:spPr/>
      <dgm:t>
        <a:bodyPr/>
        <a:lstStyle/>
        <a:p>
          <a:endParaRPr lang="en-US"/>
        </a:p>
      </dgm:t>
    </dgm:pt>
    <dgm:pt modelId="{4D4DC98B-CA55-4F50-8133-39E00E108DF5}" type="sibTrans" cxnId="{0BCB3E36-0079-4AF0-B1D1-BE82E69482DC}">
      <dgm:prSet/>
      <dgm:spPr/>
      <dgm:t>
        <a:bodyPr/>
        <a:lstStyle/>
        <a:p>
          <a:endParaRPr lang="en-US"/>
        </a:p>
      </dgm:t>
    </dgm:pt>
    <dgm:pt modelId="{F1C8AEDF-B0D0-4A2C-A269-EF6397166CE3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A/E</a:t>
          </a:r>
          <a:r>
            <a:rPr lang="en-US" dirty="0"/>
            <a:t> Reviews each Submittal Item Details and Files</a:t>
          </a:r>
        </a:p>
      </dgm:t>
    </dgm:pt>
    <dgm:pt modelId="{41BF11F7-E404-4A62-9333-DD8B114AABC1}" type="parTrans" cxnId="{9DD99FF2-CC8E-41F7-ADFB-DE607E7CC007}">
      <dgm:prSet/>
      <dgm:spPr/>
      <dgm:t>
        <a:bodyPr/>
        <a:lstStyle/>
        <a:p>
          <a:endParaRPr lang="en-US"/>
        </a:p>
      </dgm:t>
    </dgm:pt>
    <dgm:pt modelId="{2EE09620-130F-4B00-84FD-1421D184CCDF}" type="sibTrans" cxnId="{9DD99FF2-CC8E-41F7-ADFB-DE607E7CC007}">
      <dgm:prSet/>
      <dgm:spPr/>
      <dgm:t>
        <a:bodyPr/>
        <a:lstStyle/>
        <a:p>
          <a:endParaRPr lang="en-US"/>
        </a:p>
      </dgm:t>
    </dgm:pt>
    <dgm:pt modelId="{2F27F6B1-7D6E-47BD-A623-E66911215996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0" dirty="0"/>
            <a:t>Select </a:t>
          </a:r>
          <a:r>
            <a:rPr lang="en-US" b="1" dirty="0"/>
            <a:t>A/E Action</a:t>
          </a:r>
          <a:r>
            <a:rPr lang="en-US" b="0" dirty="0"/>
            <a:t>, Enter </a:t>
          </a:r>
          <a:r>
            <a:rPr lang="en-US" b="1" dirty="0"/>
            <a:t>Action Notes</a:t>
          </a:r>
          <a:r>
            <a:rPr lang="en-US" b="0" dirty="0"/>
            <a:t>, Upload Marked Up Files, Complete Package Fields</a:t>
          </a:r>
        </a:p>
      </dgm:t>
    </dgm:pt>
    <dgm:pt modelId="{9F151D15-EAA8-43CD-88FB-3F17FCFD11A3}" type="parTrans" cxnId="{BF3AB0AD-0EE0-4FD6-A3F9-CDB40AA831F4}">
      <dgm:prSet/>
      <dgm:spPr/>
      <dgm:t>
        <a:bodyPr/>
        <a:lstStyle/>
        <a:p>
          <a:endParaRPr lang="en-US"/>
        </a:p>
      </dgm:t>
    </dgm:pt>
    <dgm:pt modelId="{84E27F2B-FBFB-447F-AFBC-4BB02398A430}" type="sibTrans" cxnId="{BF3AB0AD-0EE0-4FD6-A3F9-CDB40AA831F4}">
      <dgm:prSet/>
      <dgm:spPr/>
      <dgm:t>
        <a:bodyPr/>
        <a:lstStyle/>
        <a:p>
          <a:endParaRPr lang="en-US"/>
        </a:p>
      </dgm:t>
    </dgm:pt>
    <dgm:pt modelId="{DA9AE590-121A-48DA-980B-C7B966673CFD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Pass</a:t>
          </a:r>
          <a:r>
            <a:rPr lang="en-US" dirty="0"/>
            <a:t> to send to the COR/ </a:t>
          </a:r>
          <a:r>
            <a:rPr lang="en-US" b="1" dirty="0"/>
            <a:t>Cancel </a:t>
          </a:r>
          <a:r>
            <a:rPr lang="en-US" dirty="0"/>
            <a:t>to remove Submittal from workflow</a:t>
          </a:r>
        </a:p>
      </dgm:t>
    </dgm:pt>
    <dgm:pt modelId="{CF061AF6-D8B2-47F3-9C2E-0D91465225D9}" type="parTrans" cxnId="{17902D18-08F4-4DA6-906E-C73E29DBC488}">
      <dgm:prSet/>
      <dgm:spPr/>
      <dgm:t>
        <a:bodyPr/>
        <a:lstStyle/>
        <a:p>
          <a:endParaRPr lang="en-US"/>
        </a:p>
      </dgm:t>
    </dgm:pt>
    <dgm:pt modelId="{6051F219-ACFE-45C8-81FB-9CEDA78173E3}" type="sibTrans" cxnId="{17902D18-08F4-4DA6-906E-C73E29DBC488}">
      <dgm:prSet/>
      <dgm:spPr/>
      <dgm:t>
        <a:bodyPr/>
        <a:lstStyle/>
        <a:p>
          <a:endParaRPr lang="en-US"/>
        </a:p>
      </dgm:t>
    </dgm:pt>
    <dgm:pt modelId="{86985531-7839-40AE-A246-C571B00E0F4E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COR</a:t>
          </a:r>
          <a:r>
            <a:rPr lang="en-US" dirty="0"/>
            <a:t> Reviews each Submittal Item’s Details and Attachments</a:t>
          </a:r>
        </a:p>
      </dgm:t>
    </dgm:pt>
    <dgm:pt modelId="{001215ED-B12D-4158-98DB-8C3E0EE9E579}" type="parTrans" cxnId="{D4AC0173-7196-463B-B324-4D65CF74B4E5}">
      <dgm:prSet/>
      <dgm:spPr/>
      <dgm:t>
        <a:bodyPr/>
        <a:lstStyle/>
        <a:p>
          <a:endParaRPr lang="en-US"/>
        </a:p>
      </dgm:t>
    </dgm:pt>
    <dgm:pt modelId="{ACBC8D1C-49AD-4BB2-95EF-8276BFA29759}" type="sibTrans" cxnId="{D4AC0173-7196-463B-B324-4D65CF74B4E5}">
      <dgm:prSet/>
      <dgm:spPr/>
      <dgm:t>
        <a:bodyPr/>
        <a:lstStyle/>
        <a:p>
          <a:endParaRPr lang="en-US"/>
        </a:p>
      </dgm:t>
    </dgm:pt>
    <dgm:pt modelId="{2505B816-C6A3-404A-8F4F-860E627361A4}">
      <dgm:prSet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Contractor Acknowledgement</a:t>
          </a:r>
        </a:p>
      </dgm:t>
    </dgm:pt>
    <dgm:pt modelId="{6EAF54FB-A7F0-431D-B8B4-6B65508EA287}" type="parTrans" cxnId="{49278B54-9205-4AC7-95C1-03D1C8A0EA88}">
      <dgm:prSet/>
      <dgm:spPr/>
      <dgm:t>
        <a:bodyPr/>
        <a:lstStyle/>
        <a:p>
          <a:endParaRPr lang="en-US"/>
        </a:p>
      </dgm:t>
    </dgm:pt>
    <dgm:pt modelId="{7F8827B6-C7F9-4ADA-9BFA-600B3DBF5297}" type="sibTrans" cxnId="{49278B54-9205-4AC7-95C1-03D1C8A0EA88}">
      <dgm:prSet/>
      <dgm:spPr/>
      <dgm:t>
        <a:bodyPr/>
        <a:lstStyle/>
        <a:p>
          <a:endParaRPr lang="en-US"/>
        </a:p>
      </dgm:t>
    </dgm:pt>
    <dgm:pt modelId="{A7E528C8-D106-4099-8CDC-0497497F9C60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Construction Contractor </a:t>
          </a:r>
          <a:r>
            <a:rPr lang="en-US" b="0" dirty="0"/>
            <a:t>Validates Package and Items are properly reviewed</a:t>
          </a:r>
          <a:endParaRPr lang="en-US" dirty="0"/>
        </a:p>
      </dgm:t>
    </dgm:pt>
    <dgm:pt modelId="{2102BB5B-3F28-4CCF-97E1-2120643856FA}" type="parTrans" cxnId="{E3D6B9DA-B6F3-4229-A861-387E996CE243}">
      <dgm:prSet/>
      <dgm:spPr/>
      <dgm:t>
        <a:bodyPr/>
        <a:lstStyle/>
        <a:p>
          <a:endParaRPr lang="en-US"/>
        </a:p>
      </dgm:t>
    </dgm:pt>
    <dgm:pt modelId="{223F66ED-9FC8-44E8-90AA-F40CAE572053}" type="sibTrans" cxnId="{E3D6B9DA-B6F3-4229-A861-387E996CE243}">
      <dgm:prSet/>
      <dgm:spPr/>
      <dgm:t>
        <a:bodyPr/>
        <a:lstStyle/>
        <a:p>
          <a:endParaRPr lang="en-US"/>
        </a:p>
      </dgm:t>
    </dgm:pt>
    <dgm:pt modelId="{B800D8D5-FF1E-41A9-AEDF-1E4C041B49A8}">
      <dgm:prSet/>
      <dgm:spPr/>
      <dgm:t>
        <a:bodyPr/>
        <a:lstStyle/>
        <a:p>
          <a:r>
            <a:rPr lang="en-US" dirty="0"/>
            <a:t>Select </a:t>
          </a:r>
          <a:r>
            <a:rPr lang="en-US" b="1" dirty="0"/>
            <a:t>NPS Action</a:t>
          </a:r>
          <a:r>
            <a:rPr lang="en-US" dirty="0"/>
            <a:t>, Enter </a:t>
          </a:r>
          <a:r>
            <a:rPr lang="en-US" b="1" dirty="0"/>
            <a:t>Action Notes</a:t>
          </a:r>
          <a:r>
            <a:rPr lang="en-US" dirty="0"/>
            <a:t>, and </a:t>
          </a:r>
          <a:r>
            <a:rPr lang="en-US" b="1" dirty="0"/>
            <a:t>Close</a:t>
          </a:r>
          <a:r>
            <a:rPr lang="en-US" dirty="0"/>
            <a:t> Items that don’t need to be resubmitted.</a:t>
          </a:r>
        </a:p>
      </dgm:t>
    </dgm:pt>
    <dgm:pt modelId="{4C8088BD-6898-4FE3-910E-609EF2FCF84C}" type="parTrans" cxnId="{99FA9B6F-1613-4712-8988-7EF03C7DE96D}">
      <dgm:prSet/>
      <dgm:spPr/>
      <dgm:t>
        <a:bodyPr/>
        <a:lstStyle/>
        <a:p>
          <a:endParaRPr lang="en-US"/>
        </a:p>
      </dgm:t>
    </dgm:pt>
    <dgm:pt modelId="{E119B595-895E-4A44-AB6C-73E1B60D467E}" type="sibTrans" cxnId="{99FA9B6F-1613-4712-8988-7EF03C7DE96D}">
      <dgm:prSet/>
      <dgm:spPr/>
      <dgm:t>
        <a:bodyPr/>
        <a:lstStyle/>
        <a:p>
          <a:endParaRPr lang="en-US"/>
        </a:p>
      </dgm:t>
    </dgm:pt>
    <dgm:pt modelId="{52B074D2-FAB2-4DD9-9B85-7470087FB82B}">
      <dgm:prSet/>
      <dgm:spPr/>
      <dgm:t>
        <a:bodyPr/>
        <a:lstStyle/>
        <a:p>
          <a:r>
            <a:rPr lang="en-US" dirty="0"/>
            <a:t>Upload Marked Up Files, Complete Package Fields</a:t>
          </a:r>
        </a:p>
      </dgm:t>
    </dgm:pt>
    <dgm:pt modelId="{C8455304-B492-4099-9962-CC9F7C118592}" type="parTrans" cxnId="{E9B6CFE8-20A4-436C-A297-294F5C2795BD}">
      <dgm:prSet/>
      <dgm:spPr/>
      <dgm:t>
        <a:bodyPr/>
        <a:lstStyle/>
        <a:p>
          <a:endParaRPr lang="en-US"/>
        </a:p>
      </dgm:t>
    </dgm:pt>
    <dgm:pt modelId="{F5C384DC-512C-437F-A2CC-DB4FF010FE53}" type="sibTrans" cxnId="{E9B6CFE8-20A4-436C-A297-294F5C2795BD}">
      <dgm:prSet/>
      <dgm:spPr/>
      <dgm:t>
        <a:bodyPr/>
        <a:lstStyle/>
        <a:p>
          <a:endParaRPr lang="en-US"/>
        </a:p>
      </dgm:t>
    </dgm:pt>
    <dgm:pt modelId="{635D1E1B-1ACA-4D25-950D-F03EEC7F9283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send to Construction Contractor / </a:t>
          </a:r>
          <a:r>
            <a:rPr lang="en-US" b="1" dirty="0"/>
            <a:t>Fail </a:t>
          </a:r>
          <a:r>
            <a:rPr lang="en-US" dirty="0"/>
            <a:t>to return to A/E for Additional Information</a:t>
          </a:r>
        </a:p>
      </dgm:t>
    </dgm:pt>
    <dgm:pt modelId="{CC7A8D6C-1CAC-44C1-BB53-2E2BDF136BE6}" type="parTrans" cxnId="{D10EFE42-4958-4E0B-9B9E-F5E5D63832A7}">
      <dgm:prSet/>
      <dgm:spPr/>
      <dgm:t>
        <a:bodyPr/>
        <a:lstStyle/>
        <a:p>
          <a:endParaRPr lang="en-US"/>
        </a:p>
      </dgm:t>
    </dgm:pt>
    <dgm:pt modelId="{72843C86-DF06-4870-BBAF-BC38D14F34B0}" type="sibTrans" cxnId="{D10EFE42-4958-4E0B-9B9E-F5E5D63832A7}">
      <dgm:prSet/>
      <dgm:spPr/>
      <dgm:t>
        <a:bodyPr/>
        <a:lstStyle/>
        <a:p>
          <a:endParaRPr lang="en-US"/>
        </a:p>
      </dgm:t>
    </dgm:pt>
    <dgm:pt modelId="{765B5991-9F26-445C-99DD-9135465F8A94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Acknowledge Receipt / </a:t>
          </a:r>
          <a:r>
            <a:rPr lang="en-US" b="1" dirty="0"/>
            <a:t>Fail </a:t>
          </a:r>
          <a:r>
            <a:rPr lang="en-US" dirty="0"/>
            <a:t>to return to COR or A/E for Additional Information</a:t>
          </a:r>
        </a:p>
      </dgm:t>
    </dgm:pt>
    <dgm:pt modelId="{F9385D96-5AEF-4D2F-B3C0-5A51952F6AA9}" type="parTrans" cxnId="{3743A5FD-9D95-44BA-9239-ECF74906B1C0}">
      <dgm:prSet/>
      <dgm:spPr/>
      <dgm:t>
        <a:bodyPr/>
        <a:lstStyle/>
        <a:p>
          <a:endParaRPr lang="en-US"/>
        </a:p>
      </dgm:t>
    </dgm:pt>
    <dgm:pt modelId="{47BE144C-379C-4D7D-A89D-AEB16164025E}" type="sibTrans" cxnId="{3743A5FD-9D95-44BA-9239-ECF74906B1C0}">
      <dgm:prSet/>
      <dgm:spPr/>
      <dgm:t>
        <a:bodyPr/>
        <a:lstStyle/>
        <a:p>
          <a:endParaRPr lang="en-US"/>
        </a:p>
      </dgm:t>
    </dgm:pt>
    <dgm:pt modelId="{54674653-46A8-4C81-9A49-B203CA7E6BE2}">
      <dgm:prSet/>
      <dgm:spPr/>
      <dgm:t>
        <a:bodyPr/>
        <a:lstStyle/>
        <a:p>
          <a:r>
            <a:rPr lang="en-US" b="1" dirty="0"/>
            <a:t>Create Revisions</a:t>
          </a:r>
          <a:r>
            <a:rPr lang="en-US" dirty="0"/>
            <a:t>, as needed </a:t>
          </a:r>
        </a:p>
      </dgm:t>
    </dgm:pt>
    <dgm:pt modelId="{76EB29AB-F013-453A-AEAD-515693919E19}" type="parTrans" cxnId="{8E671B3B-2579-4AAD-BDF6-70F72B99CCC8}">
      <dgm:prSet/>
      <dgm:spPr/>
      <dgm:t>
        <a:bodyPr/>
        <a:lstStyle/>
        <a:p>
          <a:endParaRPr lang="en-US"/>
        </a:p>
      </dgm:t>
    </dgm:pt>
    <dgm:pt modelId="{548A0137-7105-40F4-B893-AE954D4B7024}" type="sibTrans" cxnId="{8E671B3B-2579-4AAD-BDF6-70F72B99CCC8}">
      <dgm:prSet/>
      <dgm:spPr/>
      <dgm:t>
        <a:bodyPr/>
        <a:lstStyle/>
        <a:p>
          <a:endParaRPr lang="en-US"/>
        </a:p>
      </dgm:t>
    </dgm:pt>
    <dgm:pt modelId="{A5C8CB52-6D6A-4251-A352-F476BDF289EB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the </a:t>
          </a:r>
          <a:r>
            <a:rPr lang="en-US" i="1" dirty="0"/>
            <a:t>Submittal Package – Action – with A/E Review </a:t>
          </a:r>
          <a:r>
            <a:rPr lang="en-US" dirty="0"/>
            <a:t>Workflow</a:t>
          </a:r>
        </a:p>
      </dgm:t>
    </dgm:pt>
    <dgm:pt modelId="{E1D9EAC9-FCD7-4982-98DB-471E6A525104}" type="parTrans" cxnId="{0BBE0943-6322-4CF7-A8DB-4D7E3CF9981D}">
      <dgm:prSet/>
      <dgm:spPr/>
      <dgm:t>
        <a:bodyPr/>
        <a:lstStyle/>
        <a:p>
          <a:endParaRPr lang="en-US"/>
        </a:p>
      </dgm:t>
    </dgm:pt>
    <dgm:pt modelId="{A1050401-1DD0-4107-A012-66BA6E21C589}" type="sibTrans" cxnId="{0BBE0943-6322-4CF7-A8DB-4D7E3CF9981D}">
      <dgm:prSet/>
      <dgm:spPr/>
      <dgm:t>
        <a:bodyPr/>
        <a:lstStyle/>
        <a:p>
          <a:endParaRPr lang="en-US"/>
        </a:p>
      </dgm:t>
    </dgm:pt>
    <dgm:pt modelId="{41454920-B6D5-44DA-9ED7-1D6CB0370DC9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COR </a:t>
          </a:r>
          <a:r>
            <a:rPr lang="en-US" dirty="0"/>
            <a:t>also has access to start this workflow.</a:t>
          </a:r>
        </a:p>
      </dgm:t>
    </dgm:pt>
    <dgm:pt modelId="{9CBB5B03-4737-4DA6-ABC2-09C44BAFE84F}" type="parTrans" cxnId="{218B9200-D857-42EC-AEB6-011ADC4AB8B5}">
      <dgm:prSet/>
      <dgm:spPr/>
      <dgm:t>
        <a:bodyPr/>
        <a:lstStyle/>
        <a:p>
          <a:endParaRPr lang="en-US"/>
        </a:p>
      </dgm:t>
    </dgm:pt>
    <dgm:pt modelId="{30CA6FD2-5787-4E6D-A1E4-685360306F15}" type="sibTrans" cxnId="{218B9200-D857-42EC-AEB6-011ADC4AB8B5}">
      <dgm:prSet/>
      <dgm:spPr/>
      <dgm:t>
        <a:bodyPr/>
        <a:lstStyle/>
        <a:p>
          <a:endParaRPr lang="en-US"/>
        </a:p>
      </dgm:t>
    </dgm:pt>
    <dgm:pt modelId="{0212C24E-77AA-4AFC-97A4-87A2CD12F8C3}" type="pres">
      <dgm:prSet presAssocID="{911E56FA-156D-48C6-8B98-3616BEB69AC7}" presName="linearFlow" presStyleCnt="0">
        <dgm:presLayoutVars>
          <dgm:dir/>
          <dgm:animLvl val="lvl"/>
          <dgm:resizeHandles val="exact"/>
        </dgm:presLayoutVars>
      </dgm:prSet>
      <dgm:spPr/>
    </dgm:pt>
    <dgm:pt modelId="{3A50A069-F70A-48D3-8648-2CDC83667134}" type="pres">
      <dgm:prSet presAssocID="{F6ED6D8D-094E-4784-B3E1-82C800133C89}" presName="composite" presStyleCnt="0"/>
      <dgm:spPr/>
    </dgm:pt>
    <dgm:pt modelId="{8BF4C3AE-B7B9-4602-AF33-C6A979569BC2}" type="pres">
      <dgm:prSet presAssocID="{F6ED6D8D-094E-4784-B3E1-82C800133C8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F21CEF2-29B7-49A8-930A-84CFD7269E5F}" type="pres">
      <dgm:prSet presAssocID="{F6ED6D8D-094E-4784-B3E1-82C800133C89}" presName="descendantText" presStyleLbl="alignAcc1" presStyleIdx="0" presStyleCnt="4" custLinFactNeighborX="529" custLinFactNeighborY="714">
        <dgm:presLayoutVars>
          <dgm:bulletEnabled val="1"/>
        </dgm:presLayoutVars>
      </dgm:prSet>
      <dgm:spPr/>
    </dgm:pt>
    <dgm:pt modelId="{F2279167-6CAC-4617-8700-8830830E2718}" type="pres">
      <dgm:prSet presAssocID="{46B53C90-D36F-4E71-AF36-E2E2530CC7D3}" presName="sp" presStyleCnt="0"/>
      <dgm:spPr/>
    </dgm:pt>
    <dgm:pt modelId="{A379AB72-6D2D-4FFB-BF4A-8198FC009ED0}" type="pres">
      <dgm:prSet presAssocID="{7DD8DFFE-BB62-4A70-9D15-67465B991016}" presName="composite" presStyleCnt="0"/>
      <dgm:spPr/>
    </dgm:pt>
    <dgm:pt modelId="{8C4FAA48-1B04-4241-919C-80E51A751A29}" type="pres">
      <dgm:prSet presAssocID="{7DD8DFFE-BB62-4A70-9D15-67465B99101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A51BC67-F370-4FF5-93C5-401326601B36}" type="pres">
      <dgm:prSet presAssocID="{7DD8DFFE-BB62-4A70-9D15-67465B991016}" presName="descendantText" presStyleLbl="alignAcc1" presStyleIdx="1" presStyleCnt="4">
        <dgm:presLayoutVars>
          <dgm:bulletEnabled val="1"/>
        </dgm:presLayoutVars>
      </dgm:prSet>
      <dgm:spPr/>
    </dgm:pt>
    <dgm:pt modelId="{58922178-4F4B-4161-B866-32B9CAD3FA76}" type="pres">
      <dgm:prSet presAssocID="{A1B7CC7D-51C2-44CD-A53A-A3CEC489FFAB}" presName="sp" presStyleCnt="0"/>
      <dgm:spPr/>
    </dgm:pt>
    <dgm:pt modelId="{6781D08E-ED40-499B-8D0E-70B37C92E633}" type="pres">
      <dgm:prSet presAssocID="{E74EA12F-12C0-4D96-A922-2C859D64BB4C}" presName="composite" presStyleCnt="0"/>
      <dgm:spPr/>
    </dgm:pt>
    <dgm:pt modelId="{9D906602-FE9F-4950-952A-A674DB79CBBC}" type="pres">
      <dgm:prSet presAssocID="{E74EA12F-12C0-4D96-A922-2C859D64BB4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C6B432B-636E-4944-B1CF-94A9C54B35DE}" type="pres">
      <dgm:prSet presAssocID="{E74EA12F-12C0-4D96-A922-2C859D64BB4C}" presName="descendantText" presStyleLbl="alignAcc1" presStyleIdx="2" presStyleCnt="4">
        <dgm:presLayoutVars>
          <dgm:bulletEnabled val="1"/>
        </dgm:presLayoutVars>
      </dgm:prSet>
      <dgm:spPr/>
    </dgm:pt>
    <dgm:pt modelId="{71C6081C-BB19-4ECC-8640-7A68F86415CE}" type="pres">
      <dgm:prSet presAssocID="{9B687350-84A0-4080-99C5-C4F9ACEB4E3B}" presName="sp" presStyleCnt="0"/>
      <dgm:spPr/>
    </dgm:pt>
    <dgm:pt modelId="{C16FAC48-5005-4653-AF3E-A81B1A7D5A1D}" type="pres">
      <dgm:prSet presAssocID="{2505B816-C6A3-404A-8F4F-860E627361A4}" presName="composite" presStyleCnt="0"/>
      <dgm:spPr/>
    </dgm:pt>
    <dgm:pt modelId="{54C4CA9F-39DA-4BD7-B9AC-EF2D67D41F57}" type="pres">
      <dgm:prSet presAssocID="{2505B816-C6A3-404A-8F4F-860E627361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C474632-CBE9-499E-9C54-96E54BE35788}" type="pres">
      <dgm:prSet presAssocID="{2505B816-C6A3-404A-8F4F-860E627361A4}" presName="descendantText" presStyleLbl="alignAcc1" presStyleIdx="3" presStyleCnt="4" custLinFactNeighborX="0" custLinFactNeighborY="1898">
        <dgm:presLayoutVars>
          <dgm:bulletEnabled val="1"/>
        </dgm:presLayoutVars>
      </dgm:prSet>
      <dgm:spPr/>
    </dgm:pt>
  </dgm:ptLst>
  <dgm:cxnLst>
    <dgm:cxn modelId="{218B9200-D857-42EC-AEB6-011ADC4AB8B5}" srcId="{A5C8CB52-6D6A-4251-A352-F476BDF289EB}" destId="{41454920-B6D5-44DA-9ED7-1D6CB0370DC9}" srcOrd="0" destOrd="0" parTransId="{9CBB5B03-4737-4DA6-ABC2-09C44BAFE84F}" sibTransId="{30CA6FD2-5787-4E6D-A1E4-685360306F15}"/>
    <dgm:cxn modelId="{5423360E-2862-4340-AE00-32A6F2241B68}" type="presOf" srcId="{3AF0D7A8-2E6C-4135-94F5-490EEC033992}" destId="{EF21CEF2-29B7-49A8-930A-84CFD7269E5F}" srcOrd="0" destOrd="0" presId="urn:microsoft.com/office/officeart/2005/8/layout/chevron2"/>
    <dgm:cxn modelId="{08978514-16D5-4288-A440-D19EFC3C537C}" type="presOf" srcId="{86985531-7839-40AE-A246-C571B00E0F4E}" destId="{4C6B432B-636E-4944-B1CF-94A9C54B35DE}" srcOrd="0" destOrd="0" presId="urn:microsoft.com/office/officeart/2005/8/layout/chevron2"/>
    <dgm:cxn modelId="{BEBF3A17-10B0-4CEF-8C94-42BB3172EBF7}" type="presOf" srcId="{41454920-B6D5-44DA-9ED7-1D6CB0370DC9}" destId="{EF21CEF2-29B7-49A8-930A-84CFD7269E5F}" srcOrd="0" destOrd="2" presId="urn:microsoft.com/office/officeart/2005/8/layout/chevron2"/>
    <dgm:cxn modelId="{17902D18-08F4-4DA6-906E-C73E29DBC488}" srcId="{7DD8DFFE-BB62-4A70-9D15-67465B991016}" destId="{DA9AE590-121A-48DA-980B-C7B966673CFD}" srcOrd="2" destOrd="0" parTransId="{CF061AF6-D8B2-47F3-9C2E-0D91465225D9}" sibTransId="{6051F219-ACFE-45C8-81FB-9CEDA78173E3}"/>
    <dgm:cxn modelId="{C3895D1A-DDA1-4B0F-AEBA-336DFE690672}" type="presOf" srcId="{2F27F6B1-7D6E-47BD-A623-E66911215996}" destId="{5A51BC67-F370-4FF5-93C5-401326601B36}" srcOrd="0" destOrd="1" presId="urn:microsoft.com/office/officeart/2005/8/layout/chevron2"/>
    <dgm:cxn modelId="{5E7AE322-F86A-4CE7-A5EC-92A0B8A884D0}" type="presOf" srcId="{DA9AE590-121A-48DA-980B-C7B966673CFD}" destId="{5A51BC67-F370-4FF5-93C5-401326601B36}" srcOrd="0" destOrd="2" presId="urn:microsoft.com/office/officeart/2005/8/layout/chevron2"/>
    <dgm:cxn modelId="{D32CC92F-38BD-4CE9-AD71-AF8217142827}" type="presOf" srcId="{E74EA12F-12C0-4D96-A922-2C859D64BB4C}" destId="{9D906602-FE9F-4950-952A-A674DB79CBBC}" srcOrd="0" destOrd="0" presId="urn:microsoft.com/office/officeart/2005/8/layout/chevron2"/>
    <dgm:cxn modelId="{0BCB3E36-0079-4AF0-B1D1-BE82E69482DC}" srcId="{F6ED6D8D-094E-4784-B3E1-82C800133C89}" destId="{3AF0D7A8-2E6C-4135-94F5-490EEC033992}" srcOrd="0" destOrd="0" parTransId="{3869FDA9-511E-41FC-A07E-3C8D5734F1CB}" sibTransId="{4D4DC98B-CA55-4F50-8133-39E00E108DF5}"/>
    <dgm:cxn modelId="{03DB8F36-994B-4028-A83C-DE6406A83A4A}" type="presOf" srcId="{A7E528C8-D106-4099-8CDC-0497497F9C60}" destId="{7C474632-CBE9-499E-9C54-96E54BE35788}" srcOrd="0" destOrd="0" presId="urn:microsoft.com/office/officeart/2005/8/layout/chevron2"/>
    <dgm:cxn modelId="{8E671B3B-2579-4AAD-BDF6-70F72B99CCC8}" srcId="{2505B816-C6A3-404A-8F4F-860E627361A4}" destId="{54674653-46A8-4C81-9A49-B203CA7E6BE2}" srcOrd="2" destOrd="0" parTransId="{76EB29AB-F013-453A-AEAD-515693919E19}" sibTransId="{548A0137-7105-40F4-B893-AE954D4B7024}"/>
    <dgm:cxn modelId="{D88D9341-4548-497B-9440-9E6BAC0F0FBA}" type="presOf" srcId="{B800D8D5-FF1E-41A9-AEDF-1E4C041B49A8}" destId="{4C6B432B-636E-4944-B1CF-94A9C54B35DE}" srcOrd="0" destOrd="1" presId="urn:microsoft.com/office/officeart/2005/8/layout/chevron2"/>
    <dgm:cxn modelId="{D10EFE42-4958-4E0B-9B9E-F5E5D63832A7}" srcId="{E74EA12F-12C0-4D96-A922-2C859D64BB4C}" destId="{635D1E1B-1ACA-4D25-950D-F03EEC7F9283}" srcOrd="3" destOrd="0" parTransId="{CC7A8D6C-1CAC-44C1-BB53-2E2BDF136BE6}" sibTransId="{72843C86-DF06-4870-BBAF-BC38D14F34B0}"/>
    <dgm:cxn modelId="{0BBE0943-6322-4CF7-A8DB-4D7E3CF9981D}" srcId="{F6ED6D8D-094E-4784-B3E1-82C800133C89}" destId="{A5C8CB52-6D6A-4251-A352-F476BDF289EB}" srcOrd="1" destOrd="0" parTransId="{E1D9EAC9-FCD7-4982-98DB-471E6A525104}" sibTransId="{A1050401-1DD0-4107-A012-66BA6E21C589}"/>
    <dgm:cxn modelId="{25E94145-F994-4B3C-B362-DC00434FF140}" type="presOf" srcId="{765B5991-9F26-445C-99DD-9135465F8A94}" destId="{7C474632-CBE9-499E-9C54-96E54BE35788}" srcOrd="0" destOrd="1" presId="urn:microsoft.com/office/officeart/2005/8/layout/chevron2"/>
    <dgm:cxn modelId="{1DAFFD49-6BE9-43C9-9515-034057603F8A}" srcId="{911E56FA-156D-48C6-8B98-3616BEB69AC7}" destId="{E74EA12F-12C0-4D96-A922-2C859D64BB4C}" srcOrd="2" destOrd="0" parTransId="{07115755-CE03-474C-A69D-33C1026D8EFA}" sibTransId="{9B687350-84A0-4080-99C5-C4F9ACEB4E3B}"/>
    <dgm:cxn modelId="{F15A9C6A-D075-4DF7-B933-823D574E5001}" type="presOf" srcId="{635D1E1B-1ACA-4D25-950D-F03EEC7F9283}" destId="{4C6B432B-636E-4944-B1CF-94A9C54B35DE}" srcOrd="0" destOrd="3" presId="urn:microsoft.com/office/officeart/2005/8/layout/chevron2"/>
    <dgm:cxn modelId="{99FA9B6F-1613-4712-8988-7EF03C7DE96D}" srcId="{E74EA12F-12C0-4D96-A922-2C859D64BB4C}" destId="{B800D8D5-FF1E-41A9-AEDF-1E4C041B49A8}" srcOrd="1" destOrd="0" parTransId="{4C8088BD-6898-4FE3-910E-609EF2FCF84C}" sibTransId="{E119B595-895E-4A44-AB6C-73E1B60D467E}"/>
    <dgm:cxn modelId="{D4AC0173-7196-463B-B324-4D65CF74B4E5}" srcId="{E74EA12F-12C0-4D96-A922-2C859D64BB4C}" destId="{86985531-7839-40AE-A246-C571B00E0F4E}" srcOrd="0" destOrd="0" parTransId="{001215ED-B12D-4158-98DB-8C3E0EE9E579}" sibTransId="{ACBC8D1C-49AD-4BB2-95EF-8276BFA29759}"/>
    <dgm:cxn modelId="{57A10E73-E905-466E-B274-061EEC3C5509}" type="presOf" srcId="{54674653-46A8-4C81-9A49-B203CA7E6BE2}" destId="{7C474632-CBE9-499E-9C54-96E54BE35788}" srcOrd="0" destOrd="2" presId="urn:microsoft.com/office/officeart/2005/8/layout/chevron2"/>
    <dgm:cxn modelId="{B4E1FB53-75A6-495A-990C-4A3F9A58156B}" type="presOf" srcId="{A5C8CB52-6D6A-4251-A352-F476BDF289EB}" destId="{EF21CEF2-29B7-49A8-930A-84CFD7269E5F}" srcOrd="0" destOrd="1" presId="urn:microsoft.com/office/officeart/2005/8/layout/chevron2"/>
    <dgm:cxn modelId="{49278B54-9205-4AC7-95C1-03D1C8A0EA88}" srcId="{911E56FA-156D-48C6-8B98-3616BEB69AC7}" destId="{2505B816-C6A3-404A-8F4F-860E627361A4}" srcOrd="3" destOrd="0" parTransId="{6EAF54FB-A7F0-431D-B8B4-6B65508EA287}" sibTransId="{7F8827B6-C7F9-4ADA-9BFA-600B3DBF5297}"/>
    <dgm:cxn modelId="{0B086475-6A9F-40D5-BC2D-39AF18065F6E}" type="presOf" srcId="{52B074D2-FAB2-4DD9-9B85-7470087FB82B}" destId="{4C6B432B-636E-4944-B1CF-94A9C54B35DE}" srcOrd="0" destOrd="2" presId="urn:microsoft.com/office/officeart/2005/8/layout/chevron2"/>
    <dgm:cxn modelId="{9B7EDF58-9E69-4718-81DA-1D56C8953A84}" type="presOf" srcId="{F1C8AEDF-B0D0-4A2C-A269-EF6397166CE3}" destId="{5A51BC67-F370-4FF5-93C5-401326601B36}" srcOrd="0" destOrd="0" presId="urn:microsoft.com/office/officeart/2005/8/layout/chevron2"/>
    <dgm:cxn modelId="{3F1D5380-FFBB-4C21-8D6A-A8F5A10BC24F}" type="presOf" srcId="{7DD8DFFE-BB62-4A70-9D15-67465B991016}" destId="{8C4FAA48-1B04-4241-919C-80E51A751A29}" srcOrd="0" destOrd="0" presId="urn:microsoft.com/office/officeart/2005/8/layout/chevron2"/>
    <dgm:cxn modelId="{DFCE0795-A9EB-4258-B593-B4AE0AB4A910}" type="presOf" srcId="{911E56FA-156D-48C6-8B98-3616BEB69AC7}" destId="{0212C24E-77AA-4AFC-97A4-87A2CD12F8C3}" srcOrd="0" destOrd="0" presId="urn:microsoft.com/office/officeart/2005/8/layout/chevron2"/>
    <dgm:cxn modelId="{33C14BAA-36BE-4D05-8605-2CF62951D61F}" srcId="{911E56FA-156D-48C6-8B98-3616BEB69AC7}" destId="{7DD8DFFE-BB62-4A70-9D15-67465B991016}" srcOrd="1" destOrd="0" parTransId="{75664FF4-B15D-4BDD-B9BD-ACEBEB5FCF27}" sibTransId="{A1B7CC7D-51C2-44CD-A53A-A3CEC489FFAB}"/>
    <dgm:cxn modelId="{BF3AB0AD-0EE0-4FD6-A3F9-CDB40AA831F4}" srcId="{7DD8DFFE-BB62-4A70-9D15-67465B991016}" destId="{2F27F6B1-7D6E-47BD-A623-E66911215996}" srcOrd="1" destOrd="0" parTransId="{9F151D15-EAA8-43CD-88FB-3F17FCFD11A3}" sibTransId="{84E27F2B-FBFB-447F-AFBC-4BB02398A430}"/>
    <dgm:cxn modelId="{1787D5C8-B6FF-4D2B-8E6B-856E54B9FF46}" type="presOf" srcId="{F6ED6D8D-094E-4784-B3E1-82C800133C89}" destId="{8BF4C3AE-B7B9-4602-AF33-C6A979569BC2}" srcOrd="0" destOrd="0" presId="urn:microsoft.com/office/officeart/2005/8/layout/chevron2"/>
    <dgm:cxn modelId="{5E3C56CA-1653-4EC1-AB22-5516DBFF71BF}" type="presOf" srcId="{2505B816-C6A3-404A-8F4F-860E627361A4}" destId="{54C4CA9F-39DA-4BD7-B9AC-EF2D67D41F57}" srcOrd="0" destOrd="0" presId="urn:microsoft.com/office/officeart/2005/8/layout/chevron2"/>
    <dgm:cxn modelId="{E3D6B9DA-B6F3-4229-A861-387E996CE243}" srcId="{2505B816-C6A3-404A-8F4F-860E627361A4}" destId="{A7E528C8-D106-4099-8CDC-0497497F9C60}" srcOrd="0" destOrd="0" parTransId="{2102BB5B-3F28-4CCF-97E1-2120643856FA}" sibTransId="{223F66ED-9FC8-44E8-90AA-F40CAE572053}"/>
    <dgm:cxn modelId="{484746E1-E49D-4E52-8853-BC5A08C65B04}" srcId="{911E56FA-156D-48C6-8B98-3616BEB69AC7}" destId="{F6ED6D8D-094E-4784-B3E1-82C800133C89}" srcOrd="0" destOrd="0" parTransId="{43579FB5-1364-4511-A78A-5546C453CCF0}" sibTransId="{46B53C90-D36F-4E71-AF36-E2E2530CC7D3}"/>
    <dgm:cxn modelId="{E9B6CFE8-20A4-436C-A297-294F5C2795BD}" srcId="{E74EA12F-12C0-4D96-A922-2C859D64BB4C}" destId="{52B074D2-FAB2-4DD9-9B85-7470087FB82B}" srcOrd="2" destOrd="0" parTransId="{C8455304-B492-4099-9962-CC9F7C118592}" sibTransId="{F5C384DC-512C-437F-A2CC-DB4FF010FE53}"/>
    <dgm:cxn modelId="{9DD99FF2-CC8E-41F7-ADFB-DE607E7CC007}" srcId="{7DD8DFFE-BB62-4A70-9D15-67465B991016}" destId="{F1C8AEDF-B0D0-4A2C-A269-EF6397166CE3}" srcOrd="0" destOrd="0" parTransId="{41BF11F7-E404-4A62-9333-DD8B114AABC1}" sibTransId="{2EE09620-130F-4B00-84FD-1421D184CCDF}"/>
    <dgm:cxn modelId="{3743A5FD-9D95-44BA-9239-ECF74906B1C0}" srcId="{2505B816-C6A3-404A-8F4F-860E627361A4}" destId="{765B5991-9F26-445C-99DD-9135465F8A94}" srcOrd="1" destOrd="0" parTransId="{F9385D96-5AEF-4D2F-B3C0-5A51952F6AA9}" sibTransId="{47BE144C-379C-4D7D-A89D-AEB16164025E}"/>
    <dgm:cxn modelId="{E9411148-6315-4E6A-8827-8478D451F6E7}" type="presParOf" srcId="{0212C24E-77AA-4AFC-97A4-87A2CD12F8C3}" destId="{3A50A069-F70A-48D3-8648-2CDC83667134}" srcOrd="0" destOrd="0" presId="urn:microsoft.com/office/officeart/2005/8/layout/chevron2"/>
    <dgm:cxn modelId="{BC61B84F-7768-44EA-8D38-90347A1DAFCF}" type="presParOf" srcId="{3A50A069-F70A-48D3-8648-2CDC83667134}" destId="{8BF4C3AE-B7B9-4602-AF33-C6A979569BC2}" srcOrd="0" destOrd="0" presId="urn:microsoft.com/office/officeart/2005/8/layout/chevron2"/>
    <dgm:cxn modelId="{6FBE3C5D-856F-4880-8F28-BA22B3463F80}" type="presParOf" srcId="{3A50A069-F70A-48D3-8648-2CDC83667134}" destId="{EF21CEF2-29B7-49A8-930A-84CFD7269E5F}" srcOrd="1" destOrd="0" presId="urn:microsoft.com/office/officeart/2005/8/layout/chevron2"/>
    <dgm:cxn modelId="{AF613F7B-B9C4-4FEB-BD90-BBC3D955722E}" type="presParOf" srcId="{0212C24E-77AA-4AFC-97A4-87A2CD12F8C3}" destId="{F2279167-6CAC-4617-8700-8830830E2718}" srcOrd="1" destOrd="0" presId="urn:microsoft.com/office/officeart/2005/8/layout/chevron2"/>
    <dgm:cxn modelId="{5EB8962F-D957-4FA1-9467-20016DCDA342}" type="presParOf" srcId="{0212C24E-77AA-4AFC-97A4-87A2CD12F8C3}" destId="{A379AB72-6D2D-4FFB-BF4A-8198FC009ED0}" srcOrd="2" destOrd="0" presId="urn:microsoft.com/office/officeart/2005/8/layout/chevron2"/>
    <dgm:cxn modelId="{69529FD5-28CD-4EBD-B251-E66C3CCC1440}" type="presParOf" srcId="{A379AB72-6D2D-4FFB-BF4A-8198FC009ED0}" destId="{8C4FAA48-1B04-4241-919C-80E51A751A29}" srcOrd="0" destOrd="0" presId="urn:microsoft.com/office/officeart/2005/8/layout/chevron2"/>
    <dgm:cxn modelId="{B3E378BB-14BA-4EBF-BE0A-31C5B152A48D}" type="presParOf" srcId="{A379AB72-6D2D-4FFB-BF4A-8198FC009ED0}" destId="{5A51BC67-F370-4FF5-93C5-401326601B36}" srcOrd="1" destOrd="0" presId="urn:microsoft.com/office/officeart/2005/8/layout/chevron2"/>
    <dgm:cxn modelId="{9E98D1D0-AC44-40AA-B6AA-A9C159E7F264}" type="presParOf" srcId="{0212C24E-77AA-4AFC-97A4-87A2CD12F8C3}" destId="{58922178-4F4B-4161-B866-32B9CAD3FA76}" srcOrd="3" destOrd="0" presId="urn:microsoft.com/office/officeart/2005/8/layout/chevron2"/>
    <dgm:cxn modelId="{302E85EC-01CB-4944-B17A-E01A975C1DCC}" type="presParOf" srcId="{0212C24E-77AA-4AFC-97A4-87A2CD12F8C3}" destId="{6781D08E-ED40-499B-8D0E-70B37C92E633}" srcOrd="4" destOrd="0" presId="urn:microsoft.com/office/officeart/2005/8/layout/chevron2"/>
    <dgm:cxn modelId="{1B22900F-FA90-4BE0-B2EB-D6F150A7EC5E}" type="presParOf" srcId="{6781D08E-ED40-499B-8D0E-70B37C92E633}" destId="{9D906602-FE9F-4950-952A-A674DB79CBBC}" srcOrd="0" destOrd="0" presId="urn:microsoft.com/office/officeart/2005/8/layout/chevron2"/>
    <dgm:cxn modelId="{3E877037-534C-4BD1-8006-AABD6DAC8537}" type="presParOf" srcId="{6781D08E-ED40-499B-8D0E-70B37C92E633}" destId="{4C6B432B-636E-4944-B1CF-94A9C54B35DE}" srcOrd="1" destOrd="0" presId="urn:microsoft.com/office/officeart/2005/8/layout/chevron2"/>
    <dgm:cxn modelId="{9220BE85-5F9A-46B3-9C15-0BDC3833A7B2}" type="presParOf" srcId="{0212C24E-77AA-4AFC-97A4-87A2CD12F8C3}" destId="{71C6081C-BB19-4ECC-8640-7A68F86415CE}" srcOrd="5" destOrd="0" presId="urn:microsoft.com/office/officeart/2005/8/layout/chevron2"/>
    <dgm:cxn modelId="{DE86E6A2-1F23-4D13-957D-AF8DF6CD639F}" type="presParOf" srcId="{0212C24E-77AA-4AFC-97A4-87A2CD12F8C3}" destId="{C16FAC48-5005-4653-AF3E-A81B1A7D5A1D}" srcOrd="6" destOrd="0" presId="urn:microsoft.com/office/officeart/2005/8/layout/chevron2"/>
    <dgm:cxn modelId="{D74158E0-848B-4094-862D-B9F705DBD877}" type="presParOf" srcId="{C16FAC48-5005-4653-AF3E-A81B1A7D5A1D}" destId="{54C4CA9F-39DA-4BD7-B9AC-EF2D67D41F57}" srcOrd="0" destOrd="0" presId="urn:microsoft.com/office/officeart/2005/8/layout/chevron2"/>
    <dgm:cxn modelId="{8FA3B6A6-B924-4AFC-BEE9-36AA33BAD0DA}" type="presParOf" srcId="{C16FAC48-5005-4653-AF3E-A81B1A7D5A1D}" destId="{7C474632-CBE9-499E-9C54-96E54BE357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E56FA-156D-48C6-8B98-3616BEB69A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F6ED6D8D-094E-4784-B3E1-82C800133C89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Workflow</a:t>
          </a:r>
        </a:p>
      </dgm:t>
    </dgm:pt>
    <dgm:pt modelId="{43579FB5-1364-4511-A78A-5546C453CCF0}" type="parTrans" cxnId="{484746E1-E49D-4E52-8853-BC5A08C65B04}">
      <dgm:prSet/>
      <dgm:spPr/>
      <dgm:t>
        <a:bodyPr/>
        <a:lstStyle/>
        <a:p>
          <a:endParaRPr lang="en-US"/>
        </a:p>
      </dgm:t>
    </dgm:pt>
    <dgm:pt modelId="{46B53C90-D36F-4E71-AF36-E2E2530CC7D3}" type="sibTrans" cxnId="{484746E1-E49D-4E52-8853-BC5A08C65B04}">
      <dgm:prSet/>
      <dgm:spPr/>
      <dgm:t>
        <a:bodyPr/>
        <a:lstStyle/>
        <a:p>
          <a:endParaRPr lang="en-US"/>
        </a:p>
      </dgm:t>
    </dgm:pt>
    <dgm:pt modelId="{7DD8DFFE-BB62-4A70-9D15-67465B991016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COR Review</a:t>
          </a:r>
        </a:p>
      </dgm:t>
    </dgm:pt>
    <dgm:pt modelId="{75664FF4-B15D-4BDD-B9BD-ACEBEB5FCF27}" type="parTrans" cxnId="{33C14BAA-36BE-4D05-8605-2CF62951D61F}">
      <dgm:prSet/>
      <dgm:spPr/>
      <dgm:t>
        <a:bodyPr/>
        <a:lstStyle/>
        <a:p>
          <a:endParaRPr lang="en-US"/>
        </a:p>
      </dgm:t>
    </dgm:pt>
    <dgm:pt modelId="{A1B7CC7D-51C2-44CD-A53A-A3CEC489FFAB}" type="sibTrans" cxnId="{33C14BAA-36BE-4D05-8605-2CF62951D61F}">
      <dgm:prSet/>
      <dgm:spPr/>
      <dgm:t>
        <a:bodyPr/>
        <a:lstStyle/>
        <a:p>
          <a:endParaRPr lang="en-US"/>
        </a:p>
      </dgm:t>
    </dgm:pt>
    <dgm:pt modelId="{E74EA12F-12C0-4D96-A922-2C859D64BB4C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Contractor Acknowledgement</a:t>
          </a:r>
        </a:p>
      </dgm:t>
    </dgm:pt>
    <dgm:pt modelId="{07115755-CE03-474C-A69D-33C1026D8EFA}" type="parTrans" cxnId="{1DAFFD49-6BE9-43C9-9515-034057603F8A}">
      <dgm:prSet/>
      <dgm:spPr/>
      <dgm:t>
        <a:bodyPr/>
        <a:lstStyle/>
        <a:p>
          <a:endParaRPr lang="en-US"/>
        </a:p>
      </dgm:t>
    </dgm:pt>
    <dgm:pt modelId="{9B687350-84A0-4080-99C5-C4F9ACEB4E3B}" type="sibTrans" cxnId="{1DAFFD49-6BE9-43C9-9515-034057603F8A}">
      <dgm:prSet/>
      <dgm:spPr/>
      <dgm:t>
        <a:bodyPr/>
        <a:lstStyle/>
        <a:p>
          <a:endParaRPr lang="en-US"/>
        </a:p>
      </dgm:t>
    </dgm:pt>
    <dgm:pt modelId="{3AF0D7A8-2E6C-4135-94F5-490EEC033992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CMR</a:t>
          </a:r>
          <a:r>
            <a:rPr lang="en-US" dirty="0"/>
            <a:t> Reviews Submittal Package</a:t>
          </a:r>
        </a:p>
      </dgm:t>
    </dgm:pt>
    <dgm:pt modelId="{3869FDA9-511E-41FC-A07E-3C8D5734F1CB}" type="parTrans" cxnId="{0BCB3E36-0079-4AF0-B1D1-BE82E69482DC}">
      <dgm:prSet/>
      <dgm:spPr/>
      <dgm:t>
        <a:bodyPr/>
        <a:lstStyle/>
        <a:p>
          <a:endParaRPr lang="en-US"/>
        </a:p>
      </dgm:t>
    </dgm:pt>
    <dgm:pt modelId="{4D4DC98B-CA55-4F50-8133-39E00E108DF5}" type="sibTrans" cxnId="{0BCB3E36-0079-4AF0-B1D1-BE82E69482DC}">
      <dgm:prSet/>
      <dgm:spPr/>
      <dgm:t>
        <a:bodyPr/>
        <a:lstStyle/>
        <a:p>
          <a:endParaRPr lang="en-US"/>
        </a:p>
      </dgm:t>
    </dgm:pt>
    <dgm:pt modelId="{F1C8AEDF-B0D0-4A2C-A269-EF6397166CE3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COR</a:t>
          </a:r>
          <a:r>
            <a:rPr lang="en-US" dirty="0"/>
            <a:t> Reviews each Submittal Item’s Details and Attachments</a:t>
          </a:r>
        </a:p>
      </dgm:t>
    </dgm:pt>
    <dgm:pt modelId="{41BF11F7-E404-4A62-9333-DD8B114AABC1}" type="parTrans" cxnId="{9DD99FF2-CC8E-41F7-ADFB-DE607E7CC007}">
      <dgm:prSet/>
      <dgm:spPr/>
      <dgm:t>
        <a:bodyPr/>
        <a:lstStyle/>
        <a:p>
          <a:endParaRPr lang="en-US"/>
        </a:p>
      </dgm:t>
    </dgm:pt>
    <dgm:pt modelId="{2EE09620-130F-4B00-84FD-1421D184CCDF}" type="sibTrans" cxnId="{9DD99FF2-CC8E-41F7-ADFB-DE607E7CC007}">
      <dgm:prSet/>
      <dgm:spPr/>
      <dgm:t>
        <a:bodyPr/>
        <a:lstStyle/>
        <a:p>
          <a:endParaRPr lang="en-US"/>
        </a:p>
      </dgm:t>
    </dgm:pt>
    <dgm:pt modelId="{49934EB9-494D-474C-9480-B25E553A926F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the </a:t>
          </a:r>
          <a:r>
            <a:rPr lang="en-US" i="1" dirty="0"/>
            <a:t>Submittal Package – Action – no A/E Review </a:t>
          </a:r>
          <a:r>
            <a:rPr lang="en-US" dirty="0"/>
            <a:t>Workflow</a:t>
          </a:r>
          <a:endParaRPr lang="en-US" i="1" dirty="0"/>
        </a:p>
      </dgm:t>
    </dgm:pt>
    <dgm:pt modelId="{D7733AA7-44CD-4A43-9CF7-68D747E18DFD}" type="parTrans" cxnId="{374D9E21-3E02-40E5-A694-B87077670049}">
      <dgm:prSet/>
      <dgm:spPr/>
      <dgm:t>
        <a:bodyPr/>
        <a:lstStyle/>
        <a:p>
          <a:endParaRPr lang="en-US"/>
        </a:p>
      </dgm:t>
    </dgm:pt>
    <dgm:pt modelId="{DDF33D7C-3F14-4443-8913-833822F7A1A6}" type="sibTrans" cxnId="{374D9E21-3E02-40E5-A694-B87077670049}">
      <dgm:prSet/>
      <dgm:spPr/>
      <dgm:t>
        <a:bodyPr/>
        <a:lstStyle/>
        <a:p>
          <a:endParaRPr lang="en-US"/>
        </a:p>
      </dgm:t>
    </dgm:pt>
    <dgm:pt modelId="{86985531-7839-40AE-A246-C571B00E0F4E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Construction Contractor </a:t>
          </a:r>
          <a:r>
            <a:rPr lang="en-US" b="0" dirty="0"/>
            <a:t>Validates Package and Items are properly reviewed</a:t>
          </a:r>
          <a:endParaRPr lang="en-US" dirty="0"/>
        </a:p>
      </dgm:t>
    </dgm:pt>
    <dgm:pt modelId="{001215ED-B12D-4158-98DB-8C3E0EE9E579}" type="parTrans" cxnId="{D4AC0173-7196-463B-B324-4D65CF74B4E5}">
      <dgm:prSet/>
      <dgm:spPr/>
      <dgm:t>
        <a:bodyPr/>
        <a:lstStyle/>
        <a:p>
          <a:endParaRPr lang="en-US"/>
        </a:p>
      </dgm:t>
    </dgm:pt>
    <dgm:pt modelId="{ACBC8D1C-49AD-4BB2-95EF-8276BFA29759}" type="sibTrans" cxnId="{D4AC0173-7196-463B-B324-4D65CF74B4E5}">
      <dgm:prSet/>
      <dgm:spPr/>
      <dgm:t>
        <a:bodyPr/>
        <a:lstStyle/>
        <a:p>
          <a:endParaRPr lang="en-US"/>
        </a:p>
      </dgm:t>
    </dgm:pt>
    <dgm:pt modelId="{8E625D44-24E8-49A7-9E8C-BE87393F36AF}">
      <dgm:prSet/>
      <dgm:spPr/>
      <dgm:t>
        <a:bodyPr/>
        <a:lstStyle/>
        <a:p>
          <a:r>
            <a:rPr lang="en-US" dirty="0"/>
            <a:t>Select </a:t>
          </a:r>
          <a:r>
            <a:rPr lang="en-US" b="1" dirty="0"/>
            <a:t>NPS Action</a:t>
          </a:r>
          <a:r>
            <a:rPr lang="en-US" dirty="0"/>
            <a:t>, Enter </a:t>
          </a:r>
          <a:r>
            <a:rPr lang="en-US" b="1" dirty="0"/>
            <a:t>Action Notes</a:t>
          </a:r>
          <a:r>
            <a:rPr lang="en-US" dirty="0"/>
            <a:t>, and </a:t>
          </a:r>
          <a:r>
            <a:rPr lang="en-US" b="1" dirty="0"/>
            <a:t>Close</a:t>
          </a:r>
          <a:r>
            <a:rPr lang="en-US" dirty="0"/>
            <a:t> Items that don’t need to be resubmitted.</a:t>
          </a:r>
        </a:p>
      </dgm:t>
    </dgm:pt>
    <dgm:pt modelId="{160B088F-1918-4215-83ED-2EA19EE67CAF}" type="parTrans" cxnId="{6E9D3068-06CE-45EA-8619-1B0C9F574019}">
      <dgm:prSet/>
      <dgm:spPr/>
      <dgm:t>
        <a:bodyPr/>
        <a:lstStyle/>
        <a:p>
          <a:endParaRPr lang="en-US"/>
        </a:p>
      </dgm:t>
    </dgm:pt>
    <dgm:pt modelId="{8AD71888-824F-4990-AC28-87AD6B65FDAE}" type="sibTrans" cxnId="{6E9D3068-06CE-45EA-8619-1B0C9F574019}">
      <dgm:prSet/>
      <dgm:spPr/>
      <dgm:t>
        <a:bodyPr/>
        <a:lstStyle/>
        <a:p>
          <a:endParaRPr lang="en-US"/>
        </a:p>
      </dgm:t>
    </dgm:pt>
    <dgm:pt modelId="{B922EBDB-1B34-4B10-A1EE-E4F8B189E36E}">
      <dgm:prSet/>
      <dgm:spPr/>
      <dgm:t>
        <a:bodyPr/>
        <a:lstStyle/>
        <a:p>
          <a:r>
            <a:rPr lang="en-US"/>
            <a:t>Upload Marked Up Files, Complete Package Fields</a:t>
          </a:r>
          <a:endParaRPr lang="en-US" dirty="0"/>
        </a:p>
      </dgm:t>
    </dgm:pt>
    <dgm:pt modelId="{62E10D38-4E3E-407A-AE11-3CB2D0681B17}" type="parTrans" cxnId="{3CC2A407-9596-45AF-B5B2-20EED8FD2419}">
      <dgm:prSet/>
      <dgm:spPr/>
      <dgm:t>
        <a:bodyPr/>
        <a:lstStyle/>
        <a:p>
          <a:endParaRPr lang="en-US"/>
        </a:p>
      </dgm:t>
    </dgm:pt>
    <dgm:pt modelId="{B031C2CC-85FE-41D5-8B1B-4D2A91EF11B9}" type="sibTrans" cxnId="{3CC2A407-9596-45AF-B5B2-20EED8FD2419}">
      <dgm:prSet/>
      <dgm:spPr/>
      <dgm:t>
        <a:bodyPr/>
        <a:lstStyle/>
        <a:p>
          <a:endParaRPr lang="en-US"/>
        </a:p>
      </dgm:t>
    </dgm:pt>
    <dgm:pt modelId="{F16F5D1A-7762-4668-A0F5-BAA5B55F0C86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send to Construction Contractor / </a:t>
          </a:r>
          <a:r>
            <a:rPr lang="en-US" b="1" dirty="0"/>
            <a:t>Cancel </a:t>
          </a:r>
          <a:r>
            <a:rPr lang="en-US" dirty="0"/>
            <a:t>to remove Submittal from workflow</a:t>
          </a:r>
        </a:p>
      </dgm:t>
    </dgm:pt>
    <dgm:pt modelId="{9EB34A17-7B2A-4E19-ACAB-2C0279AEDD4E}" type="parTrans" cxnId="{48D8C065-A2DA-4FF2-A5CD-C97F808CD816}">
      <dgm:prSet/>
      <dgm:spPr/>
      <dgm:t>
        <a:bodyPr/>
        <a:lstStyle/>
        <a:p>
          <a:endParaRPr lang="en-US"/>
        </a:p>
      </dgm:t>
    </dgm:pt>
    <dgm:pt modelId="{4619BBE9-5BA5-489A-A8F7-E86D8BC50894}" type="sibTrans" cxnId="{48D8C065-A2DA-4FF2-A5CD-C97F808CD816}">
      <dgm:prSet/>
      <dgm:spPr/>
      <dgm:t>
        <a:bodyPr/>
        <a:lstStyle/>
        <a:p>
          <a:endParaRPr lang="en-US"/>
        </a:p>
      </dgm:t>
    </dgm:pt>
    <dgm:pt modelId="{50D8028F-9617-487C-BDBD-F9F5825ABEBD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Acknowledge Receipt / </a:t>
          </a:r>
          <a:r>
            <a:rPr lang="en-US" b="1" dirty="0"/>
            <a:t>Fail </a:t>
          </a:r>
          <a:r>
            <a:rPr lang="en-US" dirty="0"/>
            <a:t>to return to COR for Additional Information</a:t>
          </a:r>
        </a:p>
      </dgm:t>
    </dgm:pt>
    <dgm:pt modelId="{CC5F035A-B9F1-4315-925D-DDED585743BA}" type="parTrans" cxnId="{2B42CDD3-5275-40F0-A1BF-3BF0A50F2652}">
      <dgm:prSet/>
      <dgm:spPr/>
      <dgm:t>
        <a:bodyPr/>
        <a:lstStyle/>
        <a:p>
          <a:endParaRPr lang="en-US"/>
        </a:p>
      </dgm:t>
    </dgm:pt>
    <dgm:pt modelId="{45B19CED-891F-4BA5-9A9B-907DC36E3910}" type="sibTrans" cxnId="{2B42CDD3-5275-40F0-A1BF-3BF0A50F2652}">
      <dgm:prSet/>
      <dgm:spPr/>
      <dgm:t>
        <a:bodyPr/>
        <a:lstStyle/>
        <a:p>
          <a:endParaRPr lang="en-US"/>
        </a:p>
      </dgm:t>
    </dgm:pt>
    <dgm:pt modelId="{D3FF63F6-3128-4139-8E09-162033B40A6F}">
      <dgm:prSet/>
      <dgm:spPr/>
      <dgm:t>
        <a:bodyPr/>
        <a:lstStyle/>
        <a:p>
          <a:r>
            <a:rPr lang="en-US" b="1" dirty="0"/>
            <a:t>Create Revisions</a:t>
          </a:r>
          <a:r>
            <a:rPr lang="en-US" dirty="0"/>
            <a:t>, as needed </a:t>
          </a:r>
        </a:p>
      </dgm:t>
    </dgm:pt>
    <dgm:pt modelId="{B239279D-EE2B-49DF-86A8-5EA62F81FA63}" type="parTrans" cxnId="{1A6C7BB2-FFCA-4DCE-BCE0-9E19B172C93E}">
      <dgm:prSet/>
      <dgm:spPr/>
      <dgm:t>
        <a:bodyPr/>
        <a:lstStyle/>
        <a:p>
          <a:endParaRPr lang="en-US"/>
        </a:p>
      </dgm:t>
    </dgm:pt>
    <dgm:pt modelId="{287036C0-AE47-4016-A45D-AA5BC71883ED}" type="sibTrans" cxnId="{1A6C7BB2-FFCA-4DCE-BCE0-9E19B172C93E}">
      <dgm:prSet/>
      <dgm:spPr/>
      <dgm:t>
        <a:bodyPr/>
        <a:lstStyle/>
        <a:p>
          <a:endParaRPr lang="en-US"/>
        </a:p>
      </dgm:t>
    </dgm:pt>
    <dgm:pt modelId="{0212C24E-77AA-4AFC-97A4-87A2CD12F8C3}" type="pres">
      <dgm:prSet presAssocID="{911E56FA-156D-48C6-8B98-3616BEB69AC7}" presName="linearFlow" presStyleCnt="0">
        <dgm:presLayoutVars>
          <dgm:dir/>
          <dgm:animLvl val="lvl"/>
          <dgm:resizeHandles val="exact"/>
        </dgm:presLayoutVars>
      </dgm:prSet>
      <dgm:spPr/>
    </dgm:pt>
    <dgm:pt modelId="{3A50A069-F70A-48D3-8648-2CDC83667134}" type="pres">
      <dgm:prSet presAssocID="{F6ED6D8D-094E-4784-B3E1-82C800133C89}" presName="composite" presStyleCnt="0"/>
      <dgm:spPr/>
    </dgm:pt>
    <dgm:pt modelId="{8BF4C3AE-B7B9-4602-AF33-C6A979569BC2}" type="pres">
      <dgm:prSet presAssocID="{F6ED6D8D-094E-4784-B3E1-82C800133C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21CEF2-29B7-49A8-930A-84CFD7269E5F}" type="pres">
      <dgm:prSet presAssocID="{F6ED6D8D-094E-4784-B3E1-82C800133C89}" presName="descendantText" presStyleLbl="alignAcc1" presStyleIdx="0" presStyleCnt="3" custLinFactNeighborX="529" custLinFactNeighborY="714">
        <dgm:presLayoutVars>
          <dgm:bulletEnabled val="1"/>
        </dgm:presLayoutVars>
      </dgm:prSet>
      <dgm:spPr/>
    </dgm:pt>
    <dgm:pt modelId="{F2279167-6CAC-4617-8700-8830830E2718}" type="pres">
      <dgm:prSet presAssocID="{46B53C90-D36F-4E71-AF36-E2E2530CC7D3}" presName="sp" presStyleCnt="0"/>
      <dgm:spPr/>
    </dgm:pt>
    <dgm:pt modelId="{A379AB72-6D2D-4FFB-BF4A-8198FC009ED0}" type="pres">
      <dgm:prSet presAssocID="{7DD8DFFE-BB62-4A70-9D15-67465B991016}" presName="composite" presStyleCnt="0"/>
      <dgm:spPr/>
    </dgm:pt>
    <dgm:pt modelId="{8C4FAA48-1B04-4241-919C-80E51A751A29}" type="pres">
      <dgm:prSet presAssocID="{7DD8DFFE-BB62-4A70-9D15-67465B9910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A51BC67-F370-4FF5-93C5-401326601B36}" type="pres">
      <dgm:prSet presAssocID="{7DD8DFFE-BB62-4A70-9D15-67465B991016}" presName="descendantText" presStyleLbl="alignAcc1" presStyleIdx="1" presStyleCnt="3">
        <dgm:presLayoutVars>
          <dgm:bulletEnabled val="1"/>
        </dgm:presLayoutVars>
      </dgm:prSet>
      <dgm:spPr/>
    </dgm:pt>
    <dgm:pt modelId="{58922178-4F4B-4161-B866-32B9CAD3FA76}" type="pres">
      <dgm:prSet presAssocID="{A1B7CC7D-51C2-44CD-A53A-A3CEC489FFAB}" presName="sp" presStyleCnt="0"/>
      <dgm:spPr/>
    </dgm:pt>
    <dgm:pt modelId="{6781D08E-ED40-499B-8D0E-70B37C92E633}" type="pres">
      <dgm:prSet presAssocID="{E74EA12F-12C0-4D96-A922-2C859D64BB4C}" presName="composite" presStyleCnt="0"/>
      <dgm:spPr/>
    </dgm:pt>
    <dgm:pt modelId="{9D906602-FE9F-4950-952A-A674DB79CBBC}" type="pres">
      <dgm:prSet presAssocID="{E74EA12F-12C0-4D96-A922-2C859D64BB4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6B432B-636E-4944-B1CF-94A9C54B35DE}" type="pres">
      <dgm:prSet presAssocID="{E74EA12F-12C0-4D96-A922-2C859D64BB4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CC2A407-9596-45AF-B5B2-20EED8FD2419}" srcId="{7DD8DFFE-BB62-4A70-9D15-67465B991016}" destId="{B922EBDB-1B34-4B10-A1EE-E4F8B189E36E}" srcOrd="2" destOrd="0" parTransId="{62E10D38-4E3E-407A-AE11-3CB2D0681B17}" sibTransId="{B031C2CC-85FE-41D5-8B1B-4D2A91EF11B9}"/>
    <dgm:cxn modelId="{5423360E-2862-4340-AE00-32A6F2241B68}" type="presOf" srcId="{3AF0D7A8-2E6C-4135-94F5-490EEC033992}" destId="{EF21CEF2-29B7-49A8-930A-84CFD7269E5F}" srcOrd="0" destOrd="0" presId="urn:microsoft.com/office/officeart/2005/8/layout/chevron2"/>
    <dgm:cxn modelId="{08978514-16D5-4288-A440-D19EFC3C537C}" type="presOf" srcId="{86985531-7839-40AE-A246-C571B00E0F4E}" destId="{4C6B432B-636E-4944-B1CF-94A9C54B35DE}" srcOrd="0" destOrd="0" presId="urn:microsoft.com/office/officeart/2005/8/layout/chevron2"/>
    <dgm:cxn modelId="{374D9E21-3E02-40E5-A694-B87077670049}" srcId="{F6ED6D8D-094E-4784-B3E1-82C800133C89}" destId="{49934EB9-494D-474C-9480-B25E553A926F}" srcOrd="1" destOrd="0" parTransId="{D7733AA7-44CD-4A43-9CF7-68D747E18DFD}" sibTransId="{DDF33D7C-3F14-4443-8913-833822F7A1A6}"/>
    <dgm:cxn modelId="{28016326-DFFA-410A-B32B-D637CC875AC7}" type="presOf" srcId="{B922EBDB-1B34-4B10-A1EE-E4F8B189E36E}" destId="{5A51BC67-F370-4FF5-93C5-401326601B36}" srcOrd="0" destOrd="2" presId="urn:microsoft.com/office/officeart/2005/8/layout/chevron2"/>
    <dgm:cxn modelId="{D32CC92F-38BD-4CE9-AD71-AF8217142827}" type="presOf" srcId="{E74EA12F-12C0-4D96-A922-2C859D64BB4C}" destId="{9D906602-FE9F-4950-952A-A674DB79CBBC}" srcOrd="0" destOrd="0" presId="urn:microsoft.com/office/officeart/2005/8/layout/chevron2"/>
    <dgm:cxn modelId="{0BCB3E36-0079-4AF0-B1D1-BE82E69482DC}" srcId="{F6ED6D8D-094E-4784-B3E1-82C800133C89}" destId="{3AF0D7A8-2E6C-4135-94F5-490EEC033992}" srcOrd="0" destOrd="0" parTransId="{3869FDA9-511E-41FC-A07E-3C8D5734F1CB}" sibTransId="{4D4DC98B-CA55-4F50-8133-39E00E108DF5}"/>
    <dgm:cxn modelId="{7FC70341-CCFB-4D0A-A358-B0D57C640E96}" type="presOf" srcId="{D3FF63F6-3128-4139-8E09-162033B40A6F}" destId="{4C6B432B-636E-4944-B1CF-94A9C54B35DE}" srcOrd="0" destOrd="2" presId="urn:microsoft.com/office/officeart/2005/8/layout/chevron2"/>
    <dgm:cxn modelId="{DC31B761-639F-4F80-BF3C-2A4AB1F38144}" type="presOf" srcId="{50D8028F-9617-487C-BDBD-F9F5825ABEBD}" destId="{4C6B432B-636E-4944-B1CF-94A9C54B35DE}" srcOrd="0" destOrd="1" presId="urn:microsoft.com/office/officeart/2005/8/layout/chevron2"/>
    <dgm:cxn modelId="{48D8C065-A2DA-4FF2-A5CD-C97F808CD816}" srcId="{7DD8DFFE-BB62-4A70-9D15-67465B991016}" destId="{F16F5D1A-7762-4668-A0F5-BAA5B55F0C86}" srcOrd="3" destOrd="0" parTransId="{9EB34A17-7B2A-4E19-ACAB-2C0279AEDD4E}" sibTransId="{4619BBE9-5BA5-489A-A8F7-E86D8BC50894}"/>
    <dgm:cxn modelId="{6E9D3068-06CE-45EA-8619-1B0C9F574019}" srcId="{7DD8DFFE-BB62-4A70-9D15-67465B991016}" destId="{8E625D44-24E8-49A7-9E8C-BE87393F36AF}" srcOrd="1" destOrd="0" parTransId="{160B088F-1918-4215-83ED-2EA19EE67CAF}" sibTransId="{8AD71888-824F-4990-AC28-87AD6B65FDAE}"/>
    <dgm:cxn modelId="{1DAFFD49-6BE9-43C9-9515-034057603F8A}" srcId="{911E56FA-156D-48C6-8B98-3616BEB69AC7}" destId="{E74EA12F-12C0-4D96-A922-2C859D64BB4C}" srcOrd="2" destOrd="0" parTransId="{07115755-CE03-474C-A69D-33C1026D8EFA}" sibTransId="{9B687350-84A0-4080-99C5-C4F9ACEB4E3B}"/>
    <dgm:cxn modelId="{FBBDEB52-72D3-4B49-9589-B0A2ADE3D6E4}" type="presOf" srcId="{49934EB9-494D-474C-9480-B25E553A926F}" destId="{EF21CEF2-29B7-49A8-930A-84CFD7269E5F}" srcOrd="0" destOrd="1" presId="urn:microsoft.com/office/officeart/2005/8/layout/chevron2"/>
    <dgm:cxn modelId="{D4AC0173-7196-463B-B324-4D65CF74B4E5}" srcId="{E74EA12F-12C0-4D96-A922-2C859D64BB4C}" destId="{86985531-7839-40AE-A246-C571B00E0F4E}" srcOrd="0" destOrd="0" parTransId="{001215ED-B12D-4158-98DB-8C3E0EE9E579}" sibTransId="{ACBC8D1C-49AD-4BB2-95EF-8276BFA29759}"/>
    <dgm:cxn modelId="{9B7EDF58-9E69-4718-81DA-1D56C8953A84}" type="presOf" srcId="{F1C8AEDF-B0D0-4A2C-A269-EF6397166CE3}" destId="{5A51BC67-F370-4FF5-93C5-401326601B36}" srcOrd="0" destOrd="0" presId="urn:microsoft.com/office/officeart/2005/8/layout/chevron2"/>
    <dgm:cxn modelId="{3F1D5380-FFBB-4C21-8D6A-A8F5A10BC24F}" type="presOf" srcId="{7DD8DFFE-BB62-4A70-9D15-67465B991016}" destId="{8C4FAA48-1B04-4241-919C-80E51A751A29}" srcOrd="0" destOrd="0" presId="urn:microsoft.com/office/officeart/2005/8/layout/chevron2"/>
    <dgm:cxn modelId="{DFCE0795-A9EB-4258-B593-B4AE0AB4A910}" type="presOf" srcId="{911E56FA-156D-48C6-8B98-3616BEB69AC7}" destId="{0212C24E-77AA-4AFC-97A4-87A2CD12F8C3}" srcOrd="0" destOrd="0" presId="urn:microsoft.com/office/officeart/2005/8/layout/chevron2"/>
    <dgm:cxn modelId="{084429A8-8EF6-4DF2-B798-241E84C7707C}" type="presOf" srcId="{8E625D44-24E8-49A7-9E8C-BE87393F36AF}" destId="{5A51BC67-F370-4FF5-93C5-401326601B36}" srcOrd="0" destOrd="1" presId="urn:microsoft.com/office/officeart/2005/8/layout/chevron2"/>
    <dgm:cxn modelId="{33C14BAA-36BE-4D05-8605-2CF62951D61F}" srcId="{911E56FA-156D-48C6-8B98-3616BEB69AC7}" destId="{7DD8DFFE-BB62-4A70-9D15-67465B991016}" srcOrd="1" destOrd="0" parTransId="{75664FF4-B15D-4BDD-B9BD-ACEBEB5FCF27}" sibTransId="{A1B7CC7D-51C2-44CD-A53A-A3CEC489FFAB}"/>
    <dgm:cxn modelId="{1A6C7BB2-FFCA-4DCE-BCE0-9E19B172C93E}" srcId="{E74EA12F-12C0-4D96-A922-2C859D64BB4C}" destId="{D3FF63F6-3128-4139-8E09-162033B40A6F}" srcOrd="2" destOrd="0" parTransId="{B239279D-EE2B-49DF-86A8-5EA62F81FA63}" sibTransId="{287036C0-AE47-4016-A45D-AA5BC71883ED}"/>
    <dgm:cxn modelId="{1787D5C8-B6FF-4D2B-8E6B-856E54B9FF46}" type="presOf" srcId="{F6ED6D8D-094E-4784-B3E1-82C800133C89}" destId="{8BF4C3AE-B7B9-4602-AF33-C6A979569BC2}" srcOrd="0" destOrd="0" presId="urn:microsoft.com/office/officeart/2005/8/layout/chevron2"/>
    <dgm:cxn modelId="{2B42CDD3-5275-40F0-A1BF-3BF0A50F2652}" srcId="{E74EA12F-12C0-4D96-A922-2C859D64BB4C}" destId="{50D8028F-9617-487C-BDBD-F9F5825ABEBD}" srcOrd="1" destOrd="0" parTransId="{CC5F035A-B9F1-4315-925D-DDED585743BA}" sibTransId="{45B19CED-891F-4BA5-9A9B-907DC36E3910}"/>
    <dgm:cxn modelId="{3A5309E1-AD26-470E-8C12-896F98AA0C9C}" type="presOf" srcId="{F16F5D1A-7762-4668-A0F5-BAA5B55F0C86}" destId="{5A51BC67-F370-4FF5-93C5-401326601B36}" srcOrd="0" destOrd="3" presId="urn:microsoft.com/office/officeart/2005/8/layout/chevron2"/>
    <dgm:cxn modelId="{484746E1-E49D-4E52-8853-BC5A08C65B04}" srcId="{911E56FA-156D-48C6-8B98-3616BEB69AC7}" destId="{F6ED6D8D-094E-4784-B3E1-82C800133C89}" srcOrd="0" destOrd="0" parTransId="{43579FB5-1364-4511-A78A-5546C453CCF0}" sibTransId="{46B53C90-D36F-4E71-AF36-E2E2530CC7D3}"/>
    <dgm:cxn modelId="{9DD99FF2-CC8E-41F7-ADFB-DE607E7CC007}" srcId="{7DD8DFFE-BB62-4A70-9D15-67465B991016}" destId="{F1C8AEDF-B0D0-4A2C-A269-EF6397166CE3}" srcOrd="0" destOrd="0" parTransId="{41BF11F7-E404-4A62-9333-DD8B114AABC1}" sibTransId="{2EE09620-130F-4B00-84FD-1421D184CCDF}"/>
    <dgm:cxn modelId="{E9411148-6315-4E6A-8827-8478D451F6E7}" type="presParOf" srcId="{0212C24E-77AA-4AFC-97A4-87A2CD12F8C3}" destId="{3A50A069-F70A-48D3-8648-2CDC83667134}" srcOrd="0" destOrd="0" presId="urn:microsoft.com/office/officeart/2005/8/layout/chevron2"/>
    <dgm:cxn modelId="{BC61B84F-7768-44EA-8D38-90347A1DAFCF}" type="presParOf" srcId="{3A50A069-F70A-48D3-8648-2CDC83667134}" destId="{8BF4C3AE-B7B9-4602-AF33-C6A979569BC2}" srcOrd="0" destOrd="0" presId="urn:microsoft.com/office/officeart/2005/8/layout/chevron2"/>
    <dgm:cxn modelId="{6FBE3C5D-856F-4880-8F28-BA22B3463F80}" type="presParOf" srcId="{3A50A069-F70A-48D3-8648-2CDC83667134}" destId="{EF21CEF2-29B7-49A8-930A-84CFD7269E5F}" srcOrd="1" destOrd="0" presId="urn:microsoft.com/office/officeart/2005/8/layout/chevron2"/>
    <dgm:cxn modelId="{AF613F7B-B9C4-4FEB-BD90-BBC3D955722E}" type="presParOf" srcId="{0212C24E-77AA-4AFC-97A4-87A2CD12F8C3}" destId="{F2279167-6CAC-4617-8700-8830830E2718}" srcOrd="1" destOrd="0" presId="urn:microsoft.com/office/officeart/2005/8/layout/chevron2"/>
    <dgm:cxn modelId="{5EB8962F-D957-4FA1-9467-20016DCDA342}" type="presParOf" srcId="{0212C24E-77AA-4AFC-97A4-87A2CD12F8C3}" destId="{A379AB72-6D2D-4FFB-BF4A-8198FC009ED0}" srcOrd="2" destOrd="0" presId="urn:microsoft.com/office/officeart/2005/8/layout/chevron2"/>
    <dgm:cxn modelId="{69529FD5-28CD-4EBD-B251-E66C3CCC1440}" type="presParOf" srcId="{A379AB72-6D2D-4FFB-BF4A-8198FC009ED0}" destId="{8C4FAA48-1B04-4241-919C-80E51A751A29}" srcOrd="0" destOrd="0" presId="urn:microsoft.com/office/officeart/2005/8/layout/chevron2"/>
    <dgm:cxn modelId="{B3E378BB-14BA-4EBF-BE0A-31C5B152A48D}" type="presParOf" srcId="{A379AB72-6D2D-4FFB-BF4A-8198FC009ED0}" destId="{5A51BC67-F370-4FF5-93C5-401326601B36}" srcOrd="1" destOrd="0" presId="urn:microsoft.com/office/officeart/2005/8/layout/chevron2"/>
    <dgm:cxn modelId="{9E98D1D0-AC44-40AA-B6AA-A9C159E7F264}" type="presParOf" srcId="{0212C24E-77AA-4AFC-97A4-87A2CD12F8C3}" destId="{58922178-4F4B-4161-B866-32B9CAD3FA76}" srcOrd="3" destOrd="0" presId="urn:microsoft.com/office/officeart/2005/8/layout/chevron2"/>
    <dgm:cxn modelId="{302E85EC-01CB-4944-B17A-E01A975C1DCC}" type="presParOf" srcId="{0212C24E-77AA-4AFC-97A4-87A2CD12F8C3}" destId="{6781D08E-ED40-499B-8D0E-70B37C92E633}" srcOrd="4" destOrd="0" presId="urn:microsoft.com/office/officeart/2005/8/layout/chevron2"/>
    <dgm:cxn modelId="{1B22900F-FA90-4BE0-B2EB-D6F150A7EC5E}" type="presParOf" srcId="{6781D08E-ED40-499B-8D0E-70B37C92E633}" destId="{9D906602-FE9F-4950-952A-A674DB79CBBC}" srcOrd="0" destOrd="0" presId="urn:microsoft.com/office/officeart/2005/8/layout/chevron2"/>
    <dgm:cxn modelId="{3E877037-534C-4BD1-8006-AABD6DAC8537}" type="presParOf" srcId="{6781D08E-ED40-499B-8D0E-70B37C92E633}" destId="{4C6B432B-636E-4944-B1CF-94A9C54B35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E56FA-156D-48C6-8B98-3616BEB69A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F6ED6D8D-094E-4784-B3E1-82C800133C89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Workflow</a:t>
          </a:r>
        </a:p>
      </dgm:t>
    </dgm:pt>
    <dgm:pt modelId="{43579FB5-1364-4511-A78A-5546C453CCF0}" type="parTrans" cxnId="{484746E1-E49D-4E52-8853-BC5A08C65B04}">
      <dgm:prSet/>
      <dgm:spPr/>
      <dgm:t>
        <a:bodyPr/>
        <a:lstStyle/>
        <a:p>
          <a:endParaRPr lang="en-US"/>
        </a:p>
      </dgm:t>
    </dgm:pt>
    <dgm:pt modelId="{46B53C90-D36F-4E71-AF36-E2E2530CC7D3}" type="sibTrans" cxnId="{484746E1-E49D-4E52-8853-BC5A08C65B04}">
      <dgm:prSet/>
      <dgm:spPr/>
      <dgm:t>
        <a:bodyPr/>
        <a:lstStyle/>
        <a:p>
          <a:endParaRPr lang="en-US"/>
        </a:p>
      </dgm:t>
    </dgm:pt>
    <dgm:pt modelId="{7DD8DFFE-BB62-4A70-9D15-67465B991016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COR Review</a:t>
          </a:r>
        </a:p>
      </dgm:t>
    </dgm:pt>
    <dgm:pt modelId="{75664FF4-B15D-4BDD-B9BD-ACEBEB5FCF27}" type="parTrans" cxnId="{33C14BAA-36BE-4D05-8605-2CF62951D61F}">
      <dgm:prSet/>
      <dgm:spPr/>
      <dgm:t>
        <a:bodyPr/>
        <a:lstStyle/>
        <a:p>
          <a:endParaRPr lang="en-US"/>
        </a:p>
      </dgm:t>
    </dgm:pt>
    <dgm:pt modelId="{A1B7CC7D-51C2-44CD-A53A-A3CEC489FFAB}" type="sibTrans" cxnId="{33C14BAA-36BE-4D05-8605-2CF62951D61F}">
      <dgm:prSet/>
      <dgm:spPr/>
      <dgm:t>
        <a:bodyPr/>
        <a:lstStyle/>
        <a:p>
          <a:endParaRPr lang="en-US"/>
        </a:p>
      </dgm:t>
    </dgm:pt>
    <dgm:pt modelId="{E74EA12F-12C0-4D96-A922-2C859D64BB4C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Contractor Acknowledgement</a:t>
          </a:r>
        </a:p>
      </dgm:t>
    </dgm:pt>
    <dgm:pt modelId="{07115755-CE03-474C-A69D-33C1026D8EFA}" type="parTrans" cxnId="{1DAFFD49-6BE9-43C9-9515-034057603F8A}">
      <dgm:prSet/>
      <dgm:spPr/>
      <dgm:t>
        <a:bodyPr/>
        <a:lstStyle/>
        <a:p>
          <a:endParaRPr lang="en-US"/>
        </a:p>
      </dgm:t>
    </dgm:pt>
    <dgm:pt modelId="{9B687350-84A0-4080-99C5-C4F9ACEB4E3B}" type="sibTrans" cxnId="{1DAFFD49-6BE9-43C9-9515-034057603F8A}">
      <dgm:prSet/>
      <dgm:spPr/>
      <dgm:t>
        <a:bodyPr/>
        <a:lstStyle/>
        <a:p>
          <a:endParaRPr lang="en-US"/>
        </a:p>
      </dgm:t>
    </dgm:pt>
    <dgm:pt modelId="{3AF0D7A8-2E6C-4135-94F5-490EEC033992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CMR</a:t>
          </a:r>
          <a:r>
            <a:rPr lang="en-US" dirty="0"/>
            <a:t> Reviews Submittal Package</a:t>
          </a:r>
        </a:p>
      </dgm:t>
    </dgm:pt>
    <dgm:pt modelId="{3869FDA9-511E-41FC-A07E-3C8D5734F1CB}" type="parTrans" cxnId="{0BCB3E36-0079-4AF0-B1D1-BE82E69482DC}">
      <dgm:prSet/>
      <dgm:spPr/>
      <dgm:t>
        <a:bodyPr/>
        <a:lstStyle/>
        <a:p>
          <a:endParaRPr lang="en-US"/>
        </a:p>
      </dgm:t>
    </dgm:pt>
    <dgm:pt modelId="{4D4DC98B-CA55-4F50-8133-39E00E108DF5}" type="sibTrans" cxnId="{0BCB3E36-0079-4AF0-B1D1-BE82E69482DC}">
      <dgm:prSet/>
      <dgm:spPr/>
      <dgm:t>
        <a:bodyPr/>
        <a:lstStyle/>
        <a:p>
          <a:endParaRPr lang="en-US"/>
        </a:p>
      </dgm:t>
    </dgm:pt>
    <dgm:pt modelId="{F1C8AEDF-B0D0-4A2C-A269-EF6397166CE3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COR</a:t>
          </a:r>
          <a:r>
            <a:rPr lang="en-US" dirty="0"/>
            <a:t> Reviews each Submittal Item’s Details and Attachments</a:t>
          </a:r>
        </a:p>
      </dgm:t>
    </dgm:pt>
    <dgm:pt modelId="{41BF11F7-E404-4A62-9333-DD8B114AABC1}" type="parTrans" cxnId="{9DD99FF2-CC8E-41F7-ADFB-DE607E7CC007}">
      <dgm:prSet/>
      <dgm:spPr/>
      <dgm:t>
        <a:bodyPr/>
        <a:lstStyle/>
        <a:p>
          <a:endParaRPr lang="en-US"/>
        </a:p>
      </dgm:t>
    </dgm:pt>
    <dgm:pt modelId="{2EE09620-130F-4B00-84FD-1421D184CCDF}" type="sibTrans" cxnId="{9DD99FF2-CC8E-41F7-ADFB-DE607E7CC007}">
      <dgm:prSet/>
      <dgm:spPr/>
      <dgm:t>
        <a:bodyPr/>
        <a:lstStyle/>
        <a:p>
          <a:endParaRPr lang="en-US"/>
        </a:p>
      </dgm:t>
    </dgm:pt>
    <dgm:pt modelId="{49934EB9-494D-474C-9480-B25E553A926F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the </a:t>
          </a:r>
          <a:r>
            <a:rPr lang="en-US" i="1" dirty="0"/>
            <a:t>Submittal Package – Information ONLY </a:t>
          </a:r>
          <a:r>
            <a:rPr lang="en-US" i="0" dirty="0"/>
            <a:t>Workflow</a:t>
          </a:r>
          <a:endParaRPr lang="en-US" i="1" dirty="0"/>
        </a:p>
      </dgm:t>
    </dgm:pt>
    <dgm:pt modelId="{D7733AA7-44CD-4A43-9CF7-68D747E18DFD}" type="parTrans" cxnId="{374D9E21-3E02-40E5-A694-B87077670049}">
      <dgm:prSet/>
      <dgm:spPr/>
      <dgm:t>
        <a:bodyPr/>
        <a:lstStyle/>
        <a:p>
          <a:endParaRPr lang="en-US"/>
        </a:p>
      </dgm:t>
    </dgm:pt>
    <dgm:pt modelId="{DDF33D7C-3F14-4443-8913-833822F7A1A6}" type="sibTrans" cxnId="{374D9E21-3E02-40E5-A694-B87077670049}">
      <dgm:prSet/>
      <dgm:spPr/>
      <dgm:t>
        <a:bodyPr/>
        <a:lstStyle/>
        <a:p>
          <a:endParaRPr lang="en-US"/>
        </a:p>
      </dgm:t>
    </dgm:pt>
    <dgm:pt modelId="{86985531-7839-40AE-A246-C571B00E0F4E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Construction Contractor </a:t>
          </a:r>
          <a:r>
            <a:rPr lang="en-US" b="0" dirty="0"/>
            <a:t>Validates Package and Items are properly reviewed</a:t>
          </a:r>
          <a:endParaRPr lang="en-US" dirty="0"/>
        </a:p>
      </dgm:t>
    </dgm:pt>
    <dgm:pt modelId="{001215ED-B12D-4158-98DB-8C3E0EE9E579}" type="parTrans" cxnId="{D4AC0173-7196-463B-B324-4D65CF74B4E5}">
      <dgm:prSet/>
      <dgm:spPr/>
      <dgm:t>
        <a:bodyPr/>
        <a:lstStyle/>
        <a:p>
          <a:endParaRPr lang="en-US"/>
        </a:p>
      </dgm:t>
    </dgm:pt>
    <dgm:pt modelId="{ACBC8D1C-49AD-4BB2-95EF-8276BFA29759}" type="sibTrans" cxnId="{D4AC0173-7196-463B-B324-4D65CF74B4E5}">
      <dgm:prSet/>
      <dgm:spPr/>
      <dgm:t>
        <a:bodyPr/>
        <a:lstStyle/>
        <a:p>
          <a:endParaRPr lang="en-US"/>
        </a:p>
      </dgm:t>
    </dgm:pt>
    <dgm:pt modelId="{8E625D44-24E8-49A7-9E8C-BE87393F36AF}">
      <dgm:prSet/>
      <dgm:spPr/>
      <dgm:t>
        <a:bodyPr/>
        <a:lstStyle/>
        <a:p>
          <a:r>
            <a:rPr lang="en-US" dirty="0"/>
            <a:t>Select </a:t>
          </a:r>
          <a:r>
            <a:rPr lang="en-US" b="1" dirty="0"/>
            <a:t>NPS Action</a:t>
          </a:r>
          <a:r>
            <a:rPr lang="en-US" dirty="0"/>
            <a:t>, Enter </a:t>
          </a:r>
          <a:r>
            <a:rPr lang="en-US" b="1" dirty="0"/>
            <a:t>Action Notes</a:t>
          </a:r>
          <a:r>
            <a:rPr lang="en-US" dirty="0"/>
            <a:t>, and </a:t>
          </a:r>
          <a:r>
            <a:rPr lang="en-US" b="1" dirty="0"/>
            <a:t>Close</a:t>
          </a:r>
          <a:r>
            <a:rPr lang="en-US" dirty="0"/>
            <a:t> Items that don’t need to be resubmitted.</a:t>
          </a:r>
        </a:p>
      </dgm:t>
    </dgm:pt>
    <dgm:pt modelId="{160B088F-1918-4215-83ED-2EA19EE67CAF}" type="parTrans" cxnId="{6E9D3068-06CE-45EA-8619-1B0C9F574019}">
      <dgm:prSet/>
      <dgm:spPr/>
      <dgm:t>
        <a:bodyPr/>
        <a:lstStyle/>
        <a:p>
          <a:endParaRPr lang="en-US"/>
        </a:p>
      </dgm:t>
    </dgm:pt>
    <dgm:pt modelId="{8AD71888-824F-4990-AC28-87AD6B65FDAE}" type="sibTrans" cxnId="{6E9D3068-06CE-45EA-8619-1B0C9F574019}">
      <dgm:prSet/>
      <dgm:spPr/>
      <dgm:t>
        <a:bodyPr/>
        <a:lstStyle/>
        <a:p>
          <a:endParaRPr lang="en-US"/>
        </a:p>
      </dgm:t>
    </dgm:pt>
    <dgm:pt modelId="{B922EBDB-1B34-4B10-A1EE-E4F8B189E36E}">
      <dgm:prSet/>
      <dgm:spPr/>
      <dgm:t>
        <a:bodyPr/>
        <a:lstStyle/>
        <a:p>
          <a:r>
            <a:rPr lang="en-US" dirty="0"/>
            <a:t>Upload Marked Up Files, Complete Package Fields</a:t>
          </a:r>
        </a:p>
      </dgm:t>
    </dgm:pt>
    <dgm:pt modelId="{62E10D38-4E3E-407A-AE11-3CB2D0681B17}" type="parTrans" cxnId="{3CC2A407-9596-45AF-B5B2-20EED8FD2419}">
      <dgm:prSet/>
      <dgm:spPr/>
      <dgm:t>
        <a:bodyPr/>
        <a:lstStyle/>
        <a:p>
          <a:endParaRPr lang="en-US"/>
        </a:p>
      </dgm:t>
    </dgm:pt>
    <dgm:pt modelId="{B031C2CC-85FE-41D5-8B1B-4D2A91EF11B9}" type="sibTrans" cxnId="{3CC2A407-9596-45AF-B5B2-20EED8FD2419}">
      <dgm:prSet/>
      <dgm:spPr/>
      <dgm:t>
        <a:bodyPr/>
        <a:lstStyle/>
        <a:p>
          <a:endParaRPr lang="en-US"/>
        </a:p>
      </dgm:t>
    </dgm:pt>
    <dgm:pt modelId="{F16F5D1A-7762-4668-A0F5-BAA5B55F0C86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send to Construction Contractor / </a:t>
          </a:r>
          <a:r>
            <a:rPr lang="en-US" b="1" dirty="0"/>
            <a:t>Cancel </a:t>
          </a:r>
          <a:r>
            <a:rPr lang="en-US" b="0" dirty="0"/>
            <a:t>to remove Submittal from workflow</a:t>
          </a:r>
          <a:endParaRPr lang="en-US" dirty="0"/>
        </a:p>
      </dgm:t>
    </dgm:pt>
    <dgm:pt modelId="{9EB34A17-7B2A-4E19-ACAB-2C0279AEDD4E}" type="parTrans" cxnId="{48D8C065-A2DA-4FF2-A5CD-C97F808CD816}">
      <dgm:prSet/>
      <dgm:spPr/>
      <dgm:t>
        <a:bodyPr/>
        <a:lstStyle/>
        <a:p>
          <a:endParaRPr lang="en-US"/>
        </a:p>
      </dgm:t>
    </dgm:pt>
    <dgm:pt modelId="{4619BBE9-5BA5-489A-A8F7-E86D8BC50894}" type="sibTrans" cxnId="{48D8C065-A2DA-4FF2-A5CD-C97F808CD816}">
      <dgm:prSet/>
      <dgm:spPr/>
      <dgm:t>
        <a:bodyPr/>
        <a:lstStyle/>
        <a:p>
          <a:endParaRPr lang="en-US"/>
        </a:p>
      </dgm:t>
    </dgm:pt>
    <dgm:pt modelId="{50D8028F-9617-487C-BDBD-F9F5825ABEBD}">
      <dgm:prSet/>
      <dgm:spPr/>
      <dgm:t>
        <a:bodyPr/>
        <a:lstStyle/>
        <a:p>
          <a:r>
            <a:rPr lang="en-US" b="1" dirty="0"/>
            <a:t>Pass</a:t>
          </a:r>
          <a:r>
            <a:rPr lang="en-US" dirty="0"/>
            <a:t> to Acknowledge Receipt / </a:t>
          </a:r>
          <a:r>
            <a:rPr lang="en-US" b="1" dirty="0"/>
            <a:t>Fail </a:t>
          </a:r>
          <a:r>
            <a:rPr lang="en-US" dirty="0"/>
            <a:t>to return to COR for Additional Information</a:t>
          </a:r>
        </a:p>
      </dgm:t>
    </dgm:pt>
    <dgm:pt modelId="{CC5F035A-B9F1-4315-925D-DDED585743BA}" type="parTrans" cxnId="{2B42CDD3-5275-40F0-A1BF-3BF0A50F2652}">
      <dgm:prSet/>
      <dgm:spPr/>
      <dgm:t>
        <a:bodyPr/>
        <a:lstStyle/>
        <a:p>
          <a:endParaRPr lang="en-US"/>
        </a:p>
      </dgm:t>
    </dgm:pt>
    <dgm:pt modelId="{45B19CED-891F-4BA5-9A9B-907DC36E3910}" type="sibTrans" cxnId="{2B42CDD3-5275-40F0-A1BF-3BF0A50F2652}">
      <dgm:prSet/>
      <dgm:spPr/>
      <dgm:t>
        <a:bodyPr/>
        <a:lstStyle/>
        <a:p>
          <a:endParaRPr lang="en-US"/>
        </a:p>
      </dgm:t>
    </dgm:pt>
    <dgm:pt modelId="{D3FF63F6-3128-4139-8E09-162033B40A6F}">
      <dgm:prSet/>
      <dgm:spPr/>
      <dgm:t>
        <a:bodyPr/>
        <a:lstStyle/>
        <a:p>
          <a:r>
            <a:rPr lang="en-US" b="1" dirty="0"/>
            <a:t>Create Revisions</a:t>
          </a:r>
          <a:r>
            <a:rPr lang="en-US" dirty="0"/>
            <a:t>, as needed </a:t>
          </a:r>
        </a:p>
      </dgm:t>
    </dgm:pt>
    <dgm:pt modelId="{B239279D-EE2B-49DF-86A8-5EA62F81FA63}" type="parTrans" cxnId="{1A6C7BB2-FFCA-4DCE-BCE0-9E19B172C93E}">
      <dgm:prSet/>
      <dgm:spPr/>
      <dgm:t>
        <a:bodyPr/>
        <a:lstStyle/>
        <a:p>
          <a:endParaRPr lang="en-US"/>
        </a:p>
      </dgm:t>
    </dgm:pt>
    <dgm:pt modelId="{287036C0-AE47-4016-A45D-AA5BC71883ED}" type="sibTrans" cxnId="{1A6C7BB2-FFCA-4DCE-BCE0-9E19B172C93E}">
      <dgm:prSet/>
      <dgm:spPr/>
      <dgm:t>
        <a:bodyPr/>
        <a:lstStyle/>
        <a:p>
          <a:endParaRPr lang="en-US"/>
        </a:p>
      </dgm:t>
    </dgm:pt>
    <dgm:pt modelId="{0212C24E-77AA-4AFC-97A4-87A2CD12F8C3}" type="pres">
      <dgm:prSet presAssocID="{911E56FA-156D-48C6-8B98-3616BEB69AC7}" presName="linearFlow" presStyleCnt="0">
        <dgm:presLayoutVars>
          <dgm:dir/>
          <dgm:animLvl val="lvl"/>
          <dgm:resizeHandles val="exact"/>
        </dgm:presLayoutVars>
      </dgm:prSet>
      <dgm:spPr/>
    </dgm:pt>
    <dgm:pt modelId="{3A50A069-F70A-48D3-8648-2CDC83667134}" type="pres">
      <dgm:prSet presAssocID="{F6ED6D8D-094E-4784-B3E1-82C800133C89}" presName="composite" presStyleCnt="0"/>
      <dgm:spPr/>
    </dgm:pt>
    <dgm:pt modelId="{8BF4C3AE-B7B9-4602-AF33-C6A979569BC2}" type="pres">
      <dgm:prSet presAssocID="{F6ED6D8D-094E-4784-B3E1-82C800133C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21CEF2-29B7-49A8-930A-84CFD7269E5F}" type="pres">
      <dgm:prSet presAssocID="{F6ED6D8D-094E-4784-B3E1-82C800133C89}" presName="descendantText" presStyleLbl="alignAcc1" presStyleIdx="0" presStyleCnt="3" custLinFactNeighborX="529" custLinFactNeighborY="714">
        <dgm:presLayoutVars>
          <dgm:bulletEnabled val="1"/>
        </dgm:presLayoutVars>
      </dgm:prSet>
      <dgm:spPr/>
    </dgm:pt>
    <dgm:pt modelId="{F2279167-6CAC-4617-8700-8830830E2718}" type="pres">
      <dgm:prSet presAssocID="{46B53C90-D36F-4E71-AF36-E2E2530CC7D3}" presName="sp" presStyleCnt="0"/>
      <dgm:spPr/>
    </dgm:pt>
    <dgm:pt modelId="{A379AB72-6D2D-4FFB-BF4A-8198FC009ED0}" type="pres">
      <dgm:prSet presAssocID="{7DD8DFFE-BB62-4A70-9D15-67465B991016}" presName="composite" presStyleCnt="0"/>
      <dgm:spPr/>
    </dgm:pt>
    <dgm:pt modelId="{8C4FAA48-1B04-4241-919C-80E51A751A29}" type="pres">
      <dgm:prSet presAssocID="{7DD8DFFE-BB62-4A70-9D15-67465B9910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A51BC67-F370-4FF5-93C5-401326601B36}" type="pres">
      <dgm:prSet presAssocID="{7DD8DFFE-BB62-4A70-9D15-67465B991016}" presName="descendantText" presStyleLbl="alignAcc1" presStyleIdx="1" presStyleCnt="3">
        <dgm:presLayoutVars>
          <dgm:bulletEnabled val="1"/>
        </dgm:presLayoutVars>
      </dgm:prSet>
      <dgm:spPr/>
    </dgm:pt>
    <dgm:pt modelId="{58922178-4F4B-4161-B866-32B9CAD3FA76}" type="pres">
      <dgm:prSet presAssocID="{A1B7CC7D-51C2-44CD-A53A-A3CEC489FFAB}" presName="sp" presStyleCnt="0"/>
      <dgm:spPr/>
    </dgm:pt>
    <dgm:pt modelId="{6781D08E-ED40-499B-8D0E-70B37C92E633}" type="pres">
      <dgm:prSet presAssocID="{E74EA12F-12C0-4D96-A922-2C859D64BB4C}" presName="composite" presStyleCnt="0"/>
      <dgm:spPr/>
    </dgm:pt>
    <dgm:pt modelId="{9D906602-FE9F-4950-952A-A674DB79CBBC}" type="pres">
      <dgm:prSet presAssocID="{E74EA12F-12C0-4D96-A922-2C859D64BB4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6B432B-636E-4944-B1CF-94A9C54B35DE}" type="pres">
      <dgm:prSet presAssocID="{E74EA12F-12C0-4D96-A922-2C859D64BB4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CC2A407-9596-45AF-B5B2-20EED8FD2419}" srcId="{7DD8DFFE-BB62-4A70-9D15-67465B991016}" destId="{B922EBDB-1B34-4B10-A1EE-E4F8B189E36E}" srcOrd="2" destOrd="0" parTransId="{62E10D38-4E3E-407A-AE11-3CB2D0681B17}" sibTransId="{B031C2CC-85FE-41D5-8B1B-4D2A91EF11B9}"/>
    <dgm:cxn modelId="{5423360E-2862-4340-AE00-32A6F2241B68}" type="presOf" srcId="{3AF0D7A8-2E6C-4135-94F5-490EEC033992}" destId="{EF21CEF2-29B7-49A8-930A-84CFD7269E5F}" srcOrd="0" destOrd="0" presId="urn:microsoft.com/office/officeart/2005/8/layout/chevron2"/>
    <dgm:cxn modelId="{08978514-16D5-4288-A440-D19EFC3C537C}" type="presOf" srcId="{86985531-7839-40AE-A246-C571B00E0F4E}" destId="{4C6B432B-636E-4944-B1CF-94A9C54B35DE}" srcOrd="0" destOrd="0" presId="urn:microsoft.com/office/officeart/2005/8/layout/chevron2"/>
    <dgm:cxn modelId="{374D9E21-3E02-40E5-A694-B87077670049}" srcId="{F6ED6D8D-094E-4784-B3E1-82C800133C89}" destId="{49934EB9-494D-474C-9480-B25E553A926F}" srcOrd="1" destOrd="0" parTransId="{D7733AA7-44CD-4A43-9CF7-68D747E18DFD}" sibTransId="{DDF33D7C-3F14-4443-8913-833822F7A1A6}"/>
    <dgm:cxn modelId="{28016326-DFFA-410A-B32B-D637CC875AC7}" type="presOf" srcId="{B922EBDB-1B34-4B10-A1EE-E4F8B189E36E}" destId="{5A51BC67-F370-4FF5-93C5-401326601B36}" srcOrd="0" destOrd="2" presId="urn:microsoft.com/office/officeart/2005/8/layout/chevron2"/>
    <dgm:cxn modelId="{D32CC92F-38BD-4CE9-AD71-AF8217142827}" type="presOf" srcId="{E74EA12F-12C0-4D96-A922-2C859D64BB4C}" destId="{9D906602-FE9F-4950-952A-A674DB79CBBC}" srcOrd="0" destOrd="0" presId="urn:microsoft.com/office/officeart/2005/8/layout/chevron2"/>
    <dgm:cxn modelId="{0BCB3E36-0079-4AF0-B1D1-BE82E69482DC}" srcId="{F6ED6D8D-094E-4784-B3E1-82C800133C89}" destId="{3AF0D7A8-2E6C-4135-94F5-490EEC033992}" srcOrd="0" destOrd="0" parTransId="{3869FDA9-511E-41FC-A07E-3C8D5734F1CB}" sibTransId="{4D4DC98B-CA55-4F50-8133-39E00E108DF5}"/>
    <dgm:cxn modelId="{7FC70341-CCFB-4D0A-A358-B0D57C640E96}" type="presOf" srcId="{D3FF63F6-3128-4139-8E09-162033B40A6F}" destId="{4C6B432B-636E-4944-B1CF-94A9C54B35DE}" srcOrd="0" destOrd="2" presId="urn:microsoft.com/office/officeart/2005/8/layout/chevron2"/>
    <dgm:cxn modelId="{DC31B761-639F-4F80-BF3C-2A4AB1F38144}" type="presOf" srcId="{50D8028F-9617-487C-BDBD-F9F5825ABEBD}" destId="{4C6B432B-636E-4944-B1CF-94A9C54B35DE}" srcOrd="0" destOrd="1" presId="urn:microsoft.com/office/officeart/2005/8/layout/chevron2"/>
    <dgm:cxn modelId="{48D8C065-A2DA-4FF2-A5CD-C97F808CD816}" srcId="{7DD8DFFE-BB62-4A70-9D15-67465B991016}" destId="{F16F5D1A-7762-4668-A0F5-BAA5B55F0C86}" srcOrd="3" destOrd="0" parTransId="{9EB34A17-7B2A-4E19-ACAB-2C0279AEDD4E}" sibTransId="{4619BBE9-5BA5-489A-A8F7-E86D8BC50894}"/>
    <dgm:cxn modelId="{6E9D3068-06CE-45EA-8619-1B0C9F574019}" srcId="{7DD8DFFE-BB62-4A70-9D15-67465B991016}" destId="{8E625D44-24E8-49A7-9E8C-BE87393F36AF}" srcOrd="1" destOrd="0" parTransId="{160B088F-1918-4215-83ED-2EA19EE67CAF}" sibTransId="{8AD71888-824F-4990-AC28-87AD6B65FDAE}"/>
    <dgm:cxn modelId="{1DAFFD49-6BE9-43C9-9515-034057603F8A}" srcId="{911E56FA-156D-48C6-8B98-3616BEB69AC7}" destId="{E74EA12F-12C0-4D96-A922-2C859D64BB4C}" srcOrd="2" destOrd="0" parTransId="{07115755-CE03-474C-A69D-33C1026D8EFA}" sibTransId="{9B687350-84A0-4080-99C5-C4F9ACEB4E3B}"/>
    <dgm:cxn modelId="{FBBDEB52-72D3-4B49-9589-B0A2ADE3D6E4}" type="presOf" srcId="{49934EB9-494D-474C-9480-B25E553A926F}" destId="{EF21CEF2-29B7-49A8-930A-84CFD7269E5F}" srcOrd="0" destOrd="1" presId="urn:microsoft.com/office/officeart/2005/8/layout/chevron2"/>
    <dgm:cxn modelId="{D4AC0173-7196-463B-B324-4D65CF74B4E5}" srcId="{E74EA12F-12C0-4D96-A922-2C859D64BB4C}" destId="{86985531-7839-40AE-A246-C571B00E0F4E}" srcOrd="0" destOrd="0" parTransId="{001215ED-B12D-4158-98DB-8C3E0EE9E579}" sibTransId="{ACBC8D1C-49AD-4BB2-95EF-8276BFA29759}"/>
    <dgm:cxn modelId="{9B7EDF58-9E69-4718-81DA-1D56C8953A84}" type="presOf" srcId="{F1C8AEDF-B0D0-4A2C-A269-EF6397166CE3}" destId="{5A51BC67-F370-4FF5-93C5-401326601B36}" srcOrd="0" destOrd="0" presId="urn:microsoft.com/office/officeart/2005/8/layout/chevron2"/>
    <dgm:cxn modelId="{3F1D5380-FFBB-4C21-8D6A-A8F5A10BC24F}" type="presOf" srcId="{7DD8DFFE-BB62-4A70-9D15-67465B991016}" destId="{8C4FAA48-1B04-4241-919C-80E51A751A29}" srcOrd="0" destOrd="0" presId="urn:microsoft.com/office/officeart/2005/8/layout/chevron2"/>
    <dgm:cxn modelId="{DFCE0795-A9EB-4258-B593-B4AE0AB4A910}" type="presOf" srcId="{911E56FA-156D-48C6-8B98-3616BEB69AC7}" destId="{0212C24E-77AA-4AFC-97A4-87A2CD12F8C3}" srcOrd="0" destOrd="0" presId="urn:microsoft.com/office/officeart/2005/8/layout/chevron2"/>
    <dgm:cxn modelId="{084429A8-8EF6-4DF2-B798-241E84C7707C}" type="presOf" srcId="{8E625D44-24E8-49A7-9E8C-BE87393F36AF}" destId="{5A51BC67-F370-4FF5-93C5-401326601B36}" srcOrd="0" destOrd="1" presId="urn:microsoft.com/office/officeart/2005/8/layout/chevron2"/>
    <dgm:cxn modelId="{33C14BAA-36BE-4D05-8605-2CF62951D61F}" srcId="{911E56FA-156D-48C6-8B98-3616BEB69AC7}" destId="{7DD8DFFE-BB62-4A70-9D15-67465B991016}" srcOrd="1" destOrd="0" parTransId="{75664FF4-B15D-4BDD-B9BD-ACEBEB5FCF27}" sibTransId="{A1B7CC7D-51C2-44CD-A53A-A3CEC489FFAB}"/>
    <dgm:cxn modelId="{1A6C7BB2-FFCA-4DCE-BCE0-9E19B172C93E}" srcId="{E74EA12F-12C0-4D96-A922-2C859D64BB4C}" destId="{D3FF63F6-3128-4139-8E09-162033B40A6F}" srcOrd="2" destOrd="0" parTransId="{B239279D-EE2B-49DF-86A8-5EA62F81FA63}" sibTransId="{287036C0-AE47-4016-A45D-AA5BC71883ED}"/>
    <dgm:cxn modelId="{1787D5C8-B6FF-4D2B-8E6B-856E54B9FF46}" type="presOf" srcId="{F6ED6D8D-094E-4784-B3E1-82C800133C89}" destId="{8BF4C3AE-B7B9-4602-AF33-C6A979569BC2}" srcOrd="0" destOrd="0" presId="urn:microsoft.com/office/officeart/2005/8/layout/chevron2"/>
    <dgm:cxn modelId="{2B42CDD3-5275-40F0-A1BF-3BF0A50F2652}" srcId="{E74EA12F-12C0-4D96-A922-2C859D64BB4C}" destId="{50D8028F-9617-487C-BDBD-F9F5825ABEBD}" srcOrd="1" destOrd="0" parTransId="{CC5F035A-B9F1-4315-925D-DDED585743BA}" sibTransId="{45B19CED-891F-4BA5-9A9B-907DC36E3910}"/>
    <dgm:cxn modelId="{3A5309E1-AD26-470E-8C12-896F98AA0C9C}" type="presOf" srcId="{F16F5D1A-7762-4668-A0F5-BAA5B55F0C86}" destId="{5A51BC67-F370-4FF5-93C5-401326601B36}" srcOrd="0" destOrd="3" presId="urn:microsoft.com/office/officeart/2005/8/layout/chevron2"/>
    <dgm:cxn modelId="{484746E1-E49D-4E52-8853-BC5A08C65B04}" srcId="{911E56FA-156D-48C6-8B98-3616BEB69AC7}" destId="{F6ED6D8D-094E-4784-B3E1-82C800133C89}" srcOrd="0" destOrd="0" parTransId="{43579FB5-1364-4511-A78A-5546C453CCF0}" sibTransId="{46B53C90-D36F-4E71-AF36-E2E2530CC7D3}"/>
    <dgm:cxn modelId="{9DD99FF2-CC8E-41F7-ADFB-DE607E7CC007}" srcId="{7DD8DFFE-BB62-4A70-9D15-67465B991016}" destId="{F1C8AEDF-B0D0-4A2C-A269-EF6397166CE3}" srcOrd="0" destOrd="0" parTransId="{41BF11F7-E404-4A62-9333-DD8B114AABC1}" sibTransId="{2EE09620-130F-4B00-84FD-1421D184CCDF}"/>
    <dgm:cxn modelId="{E9411148-6315-4E6A-8827-8478D451F6E7}" type="presParOf" srcId="{0212C24E-77AA-4AFC-97A4-87A2CD12F8C3}" destId="{3A50A069-F70A-48D3-8648-2CDC83667134}" srcOrd="0" destOrd="0" presId="urn:microsoft.com/office/officeart/2005/8/layout/chevron2"/>
    <dgm:cxn modelId="{BC61B84F-7768-44EA-8D38-90347A1DAFCF}" type="presParOf" srcId="{3A50A069-F70A-48D3-8648-2CDC83667134}" destId="{8BF4C3AE-B7B9-4602-AF33-C6A979569BC2}" srcOrd="0" destOrd="0" presId="urn:microsoft.com/office/officeart/2005/8/layout/chevron2"/>
    <dgm:cxn modelId="{6FBE3C5D-856F-4880-8F28-BA22B3463F80}" type="presParOf" srcId="{3A50A069-F70A-48D3-8648-2CDC83667134}" destId="{EF21CEF2-29B7-49A8-930A-84CFD7269E5F}" srcOrd="1" destOrd="0" presId="urn:microsoft.com/office/officeart/2005/8/layout/chevron2"/>
    <dgm:cxn modelId="{AF613F7B-B9C4-4FEB-BD90-BBC3D955722E}" type="presParOf" srcId="{0212C24E-77AA-4AFC-97A4-87A2CD12F8C3}" destId="{F2279167-6CAC-4617-8700-8830830E2718}" srcOrd="1" destOrd="0" presId="urn:microsoft.com/office/officeart/2005/8/layout/chevron2"/>
    <dgm:cxn modelId="{5EB8962F-D957-4FA1-9467-20016DCDA342}" type="presParOf" srcId="{0212C24E-77AA-4AFC-97A4-87A2CD12F8C3}" destId="{A379AB72-6D2D-4FFB-BF4A-8198FC009ED0}" srcOrd="2" destOrd="0" presId="urn:microsoft.com/office/officeart/2005/8/layout/chevron2"/>
    <dgm:cxn modelId="{69529FD5-28CD-4EBD-B251-E66C3CCC1440}" type="presParOf" srcId="{A379AB72-6D2D-4FFB-BF4A-8198FC009ED0}" destId="{8C4FAA48-1B04-4241-919C-80E51A751A29}" srcOrd="0" destOrd="0" presId="urn:microsoft.com/office/officeart/2005/8/layout/chevron2"/>
    <dgm:cxn modelId="{B3E378BB-14BA-4EBF-BE0A-31C5B152A48D}" type="presParOf" srcId="{A379AB72-6D2D-4FFB-BF4A-8198FC009ED0}" destId="{5A51BC67-F370-4FF5-93C5-401326601B36}" srcOrd="1" destOrd="0" presId="urn:microsoft.com/office/officeart/2005/8/layout/chevron2"/>
    <dgm:cxn modelId="{9E98D1D0-AC44-40AA-B6AA-A9C159E7F264}" type="presParOf" srcId="{0212C24E-77AA-4AFC-97A4-87A2CD12F8C3}" destId="{58922178-4F4B-4161-B866-32B9CAD3FA76}" srcOrd="3" destOrd="0" presId="urn:microsoft.com/office/officeart/2005/8/layout/chevron2"/>
    <dgm:cxn modelId="{302E85EC-01CB-4944-B17A-E01A975C1DCC}" type="presParOf" srcId="{0212C24E-77AA-4AFC-97A4-87A2CD12F8C3}" destId="{6781D08E-ED40-499B-8D0E-70B37C92E633}" srcOrd="4" destOrd="0" presId="urn:microsoft.com/office/officeart/2005/8/layout/chevron2"/>
    <dgm:cxn modelId="{1B22900F-FA90-4BE0-B2EB-D6F150A7EC5E}" type="presParOf" srcId="{6781D08E-ED40-499B-8D0E-70B37C92E633}" destId="{9D906602-FE9F-4950-952A-A674DB79CBBC}" srcOrd="0" destOrd="0" presId="urn:microsoft.com/office/officeart/2005/8/layout/chevron2"/>
    <dgm:cxn modelId="{3E877037-534C-4BD1-8006-AABD6DAC8537}" type="presParOf" srcId="{6781D08E-ED40-499B-8D0E-70B37C92E633}" destId="{4C6B432B-636E-4944-B1CF-94A9C54B35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E56FA-156D-48C6-8B98-3616BEB69A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F6ED6D8D-094E-4784-B3E1-82C800133C89}">
      <dgm:prSet phldrT="[Text]"/>
      <dgm:spPr>
        <a:solidFill>
          <a:srgbClr val="3B5872"/>
        </a:solidFill>
      </dgm:spPr>
      <dgm:t>
        <a:bodyPr/>
        <a:lstStyle/>
        <a:p>
          <a:r>
            <a:rPr lang="en-US" dirty="0"/>
            <a:t>Start Workflow</a:t>
          </a:r>
        </a:p>
      </dgm:t>
    </dgm:pt>
    <dgm:pt modelId="{43579FB5-1364-4511-A78A-5546C453CCF0}" type="parTrans" cxnId="{484746E1-E49D-4E52-8853-BC5A08C65B04}">
      <dgm:prSet/>
      <dgm:spPr/>
      <dgm:t>
        <a:bodyPr/>
        <a:lstStyle/>
        <a:p>
          <a:endParaRPr lang="en-US"/>
        </a:p>
      </dgm:t>
    </dgm:pt>
    <dgm:pt modelId="{46B53C90-D36F-4E71-AF36-E2E2530CC7D3}" type="sibTrans" cxnId="{484746E1-E49D-4E52-8853-BC5A08C65B04}">
      <dgm:prSet/>
      <dgm:spPr/>
      <dgm:t>
        <a:bodyPr/>
        <a:lstStyle/>
        <a:p>
          <a:endParaRPr lang="en-US"/>
        </a:p>
      </dgm:t>
    </dgm:pt>
    <dgm:pt modelId="{7DD8DFFE-BB62-4A70-9D15-67465B991016}">
      <dgm:prSet phldrT="[Text]"/>
      <dgm:spPr>
        <a:solidFill>
          <a:srgbClr val="3B5872"/>
        </a:solidFill>
      </dgm:spPr>
      <dgm:t>
        <a:bodyPr/>
        <a:lstStyle/>
        <a:p>
          <a:r>
            <a:rPr lang="en-US" dirty="0"/>
            <a:t>CMR Review</a:t>
          </a:r>
        </a:p>
      </dgm:t>
    </dgm:pt>
    <dgm:pt modelId="{75664FF4-B15D-4BDD-B9BD-ACEBEB5FCF27}" type="parTrans" cxnId="{33C14BAA-36BE-4D05-8605-2CF62951D61F}">
      <dgm:prSet/>
      <dgm:spPr/>
      <dgm:t>
        <a:bodyPr/>
        <a:lstStyle/>
        <a:p>
          <a:endParaRPr lang="en-US"/>
        </a:p>
      </dgm:t>
    </dgm:pt>
    <dgm:pt modelId="{A1B7CC7D-51C2-44CD-A53A-A3CEC489FFAB}" type="sibTrans" cxnId="{33C14BAA-36BE-4D05-8605-2CF62951D61F}">
      <dgm:prSet/>
      <dgm:spPr/>
      <dgm:t>
        <a:bodyPr/>
        <a:lstStyle/>
        <a:p>
          <a:endParaRPr lang="en-US"/>
        </a:p>
      </dgm:t>
    </dgm:pt>
    <dgm:pt modelId="{E74EA12F-12C0-4D96-A922-2C859D64BB4C}">
      <dgm:prSet phldrT="[Text]"/>
      <dgm:spPr>
        <a:solidFill>
          <a:srgbClr val="3B5872"/>
        </a:solidFill>
      </dgm:spPr>
      <dgm:t>
        <a:bodyPr/>
        <a:lstStyle/>
        <a:p>
          <a:r>
            <a:rPr lang="en-US" dirty="0"/>
            <a:t>COR Review</a:t>
          </a:r>
        </a:p>
      </dgm:t>
    </dgm:pt>
    <dgm:pt modelId="{07115755-CE03-474C-A69D-33C1026D8EFA}" type="parTrans" cxnId="{1DAFFD49-6BE9-43C9-9515-034057603F8A}">
      <dgm:prSet/>
      <dgm:spPr/>
      <dgm:t>
        <a:bodyPr/>
        <a:lstStyle/>
        <a:p>
          <a:endParaRPr lang="en-US"/>
        </a:p>
      </dgm:t>
    </dgm:pt>
    <dgm:pt modelId="{9B687350-84A0-4080-99C5-C4F9ACEB4E3B}" type="sibTrans" cxnId="{1DAFFD49-6BE9-43C9-9515-034057603F8A}">
      <dgm:prSet/>
      <dgm:spPr/>
      <dgm:t>
        <a:bodyPr/>
        <a:lstStyle/>
        <a:p>
          <a:endParaRPr lang="en-US"/>
        </a:p>
      </dgm:t>
    </dgm:pt>
    <dgm:pt modelId="{3AF0D7A8-2E6C-4135-94F5-490EEC033992}">
      <dgm:prSet/>
      <dgm:spPr/>
      <dgm:t>
        <a:bodyPr/>
        <a:lstStyle/>
        <a:p>
          <a:r>
            <a:rPr lang="en-US" b="1" dirty="0"/>
            <a:t>Construction Contractor </a:t>
          </a:r>
          <a:r>
            <a:rPr lang="en-US" dirty="0"/>
            <a:t>Creates RFI</a:t>
          </a:r>
        </a:p>
      </dgm:t>
    </dgm:pt>
    <dgm:pt modelId="{3869FDA9-511E-41FC-A07E-3C8D5734F1CB}" type="parTrans" cxnId="{0BCB3E36-0079-4AF0-B1D1-BE82E69482DC}">
      <dgm:prSet/>
      <dgm:spPr/>
      <dgm:t>
        <a:bodyPr/>
        <a:lstStyle/>
        <a:p>
          <a:endParaRPr lang="en-US"/>
        </a:p>
      </dgm:t>
    </dgm:pt>
    <dgm:pt modelId="{4D4DC98B-CA55-4F50-8133-39E00E108DF5}" type="sibTrans" cxnId="{0BCB3E36-0079-4AF0-B1D1-BE82E69482DC}">
      <dgm:prSet/>
      <dgm:spPr/>
      <dgm:t>
        <a:bodyPr/>
        <a:lstStyle/>
        <a:p>
          <a:endParaRPr lang="en-US"/>
        </a:p>
      </dgm:t>
    </dgm:pt>
    <dgm:pt modelId="{F1C8AEDF-B0D0-4A2C-A269-EF6397166CE3}">
      <dgm:prSet/>
      <dgm:spPr/>
      <dgm:t>
        <a:bodyPr/>
        <a:lstStyle/>
        <a:p>
          <a:r>
            <a:rPr lang="en-US" b="1" dirty="0"/>
            <a:t>CMR</a:t>
          </a:r>
          <a:r>
            <a:rPr lang="en-US" dirty="0"/>
            <a:t> Reviews RFI</a:t>
          </a:r>
        </a:p>
      </dgm:t>
    </dgm:pt>
    <dgm:pt modelId="{41BF11F7-E404-4A62-9333-DD8B114AABC1}" type="parTrans" cxnId="{9DD99FF2-CC8E-41F7-ADFB-DE607E7CC007}">
      <dgm:prSet/>
      <dgm:spPr/>
      <dgm:t>
        <a:bodyPr/>
        <a:lstStyle/>
        <a:p>
          <a:endParaRPr lang="en-US"/>
        </a:p>
      </dgm:t>
    </dgm:pt>
    <dgm:pt modelId="{2EE09620-130F-4B00-84FD-1421D184CCDF}" type="sibTrans" cxnId="{9DD99FF2-CC8E-41F7-ADFB-DE607E7CC007}">
      <dgm:prSet/>
      <dgm:spPr/>
      <dgm:t>
        <a:bodyPr/>
        <a:lstStyle/>
        <a:p>
          <a:endParaRPr lang="en-US"/>
        </a:p>
      </dgm:t>
    </dgm:pt>
    <dgm:pt modelId="{319812C5-C29A-4414-96E9-39ED34C2E4C3}">
      <dgm:prSet/>
      <dgm:spPr/>
      <dgm:t>
        <a:bodyPr/>
        <a:lstStyle/>
        <a:p>
          <a:r>
            <a:rPr lang="en-US" b="1" dirty="0"/>
            <a:t>COR</a:t>
          </a:r>
          <a:r>
            <a:rPr lang="en-US" dirty="0"/>
            <a:t> Reviews and Enters Response, Responded By, and Response Date</a:t>
          </a:r>
        </a:p>
      </dgm:t>
    </dgm:pt>
    <dgm:pt modelId="{61E37F2B-21DF-4588-8D84-B275F492CBA2}" type="parTrans" cxnId="{F35E7DEE-FC34-447F-945A-8ABA4F1925E8}">
      <dgm:prSet/>
      <dgm:spPr/>
      <dgm:t>
        <a:bodyPr/>
        <a:lstStyle/>
        <a:p>
          <a:endParaRPr lang="en-US"/>
        </a:p>
      </dgm:t>
    </dgm:pt>
    <dgm:pt modelId="{BE729FF8-6A26-4764-B5D6-7E71B1DC92B7}" type="sibTrans" cxnId="{F35E7DEE-FC34-447F-945A-8ABA4F1925E8}">
      <dgm:prSet/>
      <dgm:spPr/>
      <dgm:t>
        <a:bodyPr/>
        <a:lstStyle/>
        <a:p>
          <a:endParaRPr lang="en-US"/>
        </a:p>
      </dgm:t>
    </dgm:pt>
    <dgm:pt modelId="{EB3546E7-D6A5-4DCE-9ED0-FF34058408FB}">
      <dgm:prSet/>
      <dgm:spPr>
        <a:solidFill>
          <a:srgbClr val="3B5872"/>
        </a:solidFill>
      </dgm:spPr>
      <dgm:t>
        <a:bodyPr/>
        <a:lstStyle/>
        <a:p>
          <a:r>
            <a:rPr lang="en-US" dirty="0"/>
            <a:t>Contractor Acknowledgement</a:t>
          </a:r>
        </a:p>
      </dgm:t>
    </dgm:pt>
    <dgm:pt modelId="{8425998F-2373-4FA2-8E08-A3CB7A79E3E5}" type="parTrans" cxnId="{B68D4550-E337-47E2-9F25-997D08E21A6C}">
      <dgm:prSet/>
      <dgm:spPr/>
      <dgm:t>
        <a:bodyPr/>
        <a:lstStyle/>
        <a:p>
          <a:endParaRPr lang="en-US"/>
        </a:p>
      </dgm:t>
    </dgm:pt>
    <dgm:pt modelId="{1885508B-EBFA-4F02-B661-7B8450BE7B49}" type="sibTrans" cxnId="{B68D4550-E337-47E2-9F25-997D08E21A6C}">
      <dgm:prSet/>
      <dgm:spPr/>
      <dgm:t>
        <a:bodyPr/>
        <a:lstStyle/>
        <a:p>
          <a:endParaRPr lang="en-US"/>
        </a:p>
      </dgm:t>
    </dgm:pt>
    <dgm:pt modelId="{C04545BC-2B80-4A63-B938-5010FF977A49}">
      <dgm:prSet/>
      <dgm:spPr/>
      <dgm:t>
        <a:bodyPr/>
        <a:lstStyle/>
        <a:p>
          <a:r>
            <a:rPr lang="en-US" b="1" dirty="0"/>
            <a:t>Construction Contractor </a:t>
          </a:r>
          <a:r>
            <a:rPr lang="en-US" dirty="0"/>
            <a:t>Reviews RFI Response</a:t>
          </a:r>
        </a:p>
      </dgm:t>
    </dgm:pt>
    <dgm:pt modelId="{1D7C658A-6BB4-4C5B-9BEB-D41D4F07852A}" type="parTrans" cxnId="{FC978AC1-8067-4D87-A8E9-926CFF90EC6D}">
      <dgm:prSet/>
      <dgm:spPr/>
      <dgm:t>
        <a:bodyPr/>
        <a:lstStyle/>
        <a:p>
          <a:endParaRPr lang="en-US"/>
        </a:p>
      </dgm:t>
    </dgm:pt>
    <dgm:pt modelId="{4D5A6B32-B16B-4364-9F99-1CE3587713DC}" type="sibTrans" cxnId="{FC978AC1-8067-4D87-A8E9-926CFF90EC6D}">
      <dgm:prSet/>
      <dgm:spPr/>
      <dgm:t>
        <a:bodyPr/>
        <a:lstStyle/>
        <a:p>
          <a:endParaRPr lang="en-US"/>
        </a:p>
      </dgm:t>
    </dgm:pt>
    <dgm:pt modelId="{4C4FAB25-E47D-47FB-8489-23F603BEDE6B}">
      <dgm:prSet/>
      <dgm:spPr/>
      <dgm:t>
        <a:bodyPr/>
        <a:lstStyle/>
        <a:p>
          <a:r>
            <a:rPr lang="en-US" b="1" i="0" dirty="0"/>
            <a:t>Pass</a:t>
          </a:r>
          <a:r>
            <a:rPr lang="en-US" dirty="0"/>
            <a:t> to Send to Contractor / </a:t>
          </a:r>
          <a:r>
            <a:rPr lang="en-US" b="1" i="0" dirty="0"/>
            <a:t>Fail</a:t>
          </a:r>
          <a:r>
            <a:rPr lang="en-US" dirty="0"/>
            <a:t> to Return to CMR</a:t>
          </a:r>
        </a:p>
      </dgm:t>
    </dgm:pt>
    <dgm:pt modelId="{9D8C9335-88A2-4ECB-89A7-2D161457547D}" type="parTrans" cxnId="{D7FF01BD-B827-4BB0-ACD5-14D13CC1B775}">
      <dgm:prSet/>
      <dgm:spPr/>
      <dgm:t>
        <a:bodyPr/>
        <a:lstStyle/>
        <a:p>
          <a:endParaRPr lang="en-US"/>
        </a:p>
      </dgm:t>
    </dgm:pt>
    <dgm:pt modelId="{0BFBE7D3-16CF-4839-A2C7-058C6CA6FFF6}" type="sibTrans" cxnId="{D7FF01BD-B827-4BB0-ACD5-14D13CC1B775}">
      <dgm:prSet/>
      <dgm:spPr/>
      <dgm:t>
        <a:bodyPr/>
        <a:lstStyle/>
        <a:p>
          <a:endParaRPr lang="en-US"/>
        </a:p>
      </dgm:t>
    </dgm:pt>
    <dgm:pt modelId="{49934EB9-494D-474C-9480-B25E553A926F}">
      <dgm:prSet/>
      <dgm:spPr/>
      <dgm:t>
        <a:bodyPr/>
        <a:lstStyle/>
        <a:p>
          <a:r>
            <a:rPr lang="en-US" dirty="0"/>
            <a:t>Start </a:t>
          </a:r>
          <a:r>
            <a:rPr lang="en-US" i="1" dirty="0"/>
            <a:t>RFI – Workflow</a:t>
          </a:r>
        </a:p>
      </dgm:t>
    </dgm:pt>
    <dgm:pt modelId="{D7733AA7-44CD-4A43-9CF7-68D747E18DFD}" type="parTrans" cxnId="{374D9E21-3E02-40E5-A694-B87077670049}">
      <dgm:prSet/>
      <dgm:spPr/>
      <dgm:t>
        <a:bodyPr/>
        <a:lstStyle/>
        <a:p>
          <a:endParaRPr lang="en-US"/>
        </a:p>
      </dgm:t>
    </dgm:pt>
    <dgm:pt modelId="{DDF33D7C-3F14-4443-8913-833822F7A1A6}" type="sibTrans" cxnId="{374D9E21-3E02-40E5-A694-B87077670049}">
      <dgm:prSet/>
      <dgm:spPr/>
      <dgm:t>
        <a:bodyPr/>
        <a:lstStyle/>
        <a:p>
          <a:endParaRPr lang="en-US"/>
        </a:p>
      </dgm:t>
    </dgm:pt>
    <dgm:pt modelId="{0A1F68EB-9348-4C60-B1C7-3605D71D6D57}">
      <dgm:prSet/>
      <dgm:spPr/>
      <dgm:t>
        <a:bodyPr/>
        <a:lstStyle/>
        <a:p>
          <a:r>
            <a:rPr lang="en-US" b="1" i="0" dirty="0"/>
            <a:t>Pass</a:t>
          </a:r>
          <a:r>
            <a:rPr lang="en-US" dirty="0"/>
            <a:t> to Send to COR / </a:t>
          </a:r>
          <a:r>
            <a:rPr lang="en-US" b="1" i="0" dirty="0"/>
            <a:t>Cancel</a:t>
          </a:r>
          <a:r>
            <a:rPr lang="en-US" dirty="0"/>
            <a:t> to Remove RFI from Workflow</a:t>
          </a:r>
        </a:p>
      </dgm:t>
    </dgm:pt>
    <dgm:pt modelId="{EE4FB7CF-E5A6-49BE-B184-422DE505FF0C}" type="parTrans" cxnId="{40F5F41A-3A9A-41E0-B615-F8B4F75041E4}">
      <dgm:prSet/>
      <dgm:spPr/>
      <dgm:t>
        <a:bodyPr/>
        <a:lstStyle/>
        <a:p>
          <a:endParaRPr lang="en-US"/>
        </a:p>
      </dgm:t>
    </dgm:pt>
    <dgm:pt modelId="{63C0F02F-77EA-45CE-A638-F128F17E3574}" type="sibTrans" cxnId="{40F5F41A-3A9A-41E0-B615-F8B4F75041E4}">
      <dgm:prSet/>
      <dgm:spPr/>
      <dgm:t>
        <a:bodyPr/>
        <a:lstStyle/>
        <a:p>
          <a:endParaRPr lang="en-US"/>
        </a:p>
      </dgm:t>
    </dgm:pt>
    <dgm:pt modelId="{5E929C5F-0F42-4A16-B557-E04DE4E862F5}">
      <dgm:prSet/>
      <dgm:spPr/>
      <dgm:t>
        <a:bodyPr/>
        <a:lstStyle/>
        <a:p>
          <a:r>
            <a:rPr lang="en-US" b="1" i="0" dirty="0"/>
            <a:t>Pass</a:t>
          </a:r>
          <a:r>
            <a:rPr lang="en-US" dirty="0"/>
            <a:t> to Acknowledge Receipt and Complete Workflow / </a:t>
          </a:r>
          <a:r>
            <a:rPr lang="en-US" b="1" i="0" dirty="0"/>
            <a:t>Fail</a:t>
          </a:r>
          <a:r>
            <a:rPr lang="en-US" dirty="0"/>
            <a:t> to Return to COR or COR for Additional Information </a:t>
          </a:r>
        </a:p>
      </dgm:t>
    </dgm:pt>
    <dgm:pt modelId="{255F284C-3808-47F0-A53E-07235F5082B3}" type="parTrans" cxnId="{D3B9CFB5-498F-47B7-B93B-C04D3A71E8E4}">
      <dgm:prSet/>
      <dgm:spPr/>
      <dgm:t>
        <a:bodyPr/>
        <a:lstStyle/>
        <a:p>
          <a:endParaRPr lang="en-US"/>
        </a:p>
      </dgm:t>
    </dgm:pt>
    <dgm:pt modelId="{F6E6F267-66DF-41E7-9417-77F67D7C240E}" type="sibTrans" cxnId="{D3B9CFB5-498F-47B7-B93B-C04D3A71E8E4}">
      <dgm:prSet/>
      <dgm:spPr/>
      <dgm:t>
        <a:bodyPr/>
        <a:lstStyle/>
        <a:p>
          <a:endParaRPr lang="en-US"/>
        </a:p>
      </dgm:t>
    </dgm:pt>
    <dgm:pt modelId="{E613BD10-4996-4875-A45B-9F4C157AE5A6}">
      <dgm:prSet/>
      <dgm:spPr/>
      <dgm:t>
        <a:bodyPr/>
        <a:lstStyle/>
        <a:p>
          <a:r>
            <a:rPr lang="en-US" dirty="0"/>
            <a:t>Start </a:t>
          </a:r>
          <a:r>
            <a:rPr lang="en-US" i="1" dirty="0"/>
            <a:t>Architect/Engineer Workflow </a:t>
          </a:r>
          <a:r>
            <a:rPr lang="en-US" i="0" dirty="0"/>
            <a:t>for RFIs, if</a:t>
          </a:r>
          <a:r>
            <a:rPr lang="en-US" dirty="0"/>
            <a:t> A/E input is needed</a:t>
          </a:r>
          <a:r>
            <a:rPr lang="en-US" dirty="0">
              <a:solidFill>
                <a:srgbClr val="CA8547"/>
              </a:solidFill>
            </a:rPr>
            <a:t>*</a:t>
          </a:r>
        </a:p>
      </dgm:t>
    </dgm:pt>
    <dgm:pt modelId="{4E976773-960F-43F3-80DC-BDAC729A9BFE}" type="parTrans" cxnId="{2784B46C-BD00-4836-A984-98E49E1E3DCE}">
      <dgm:prSet/>
      <dgm:spPr/>
      <dgm:t>
        <a:bodyPr/>
        <a:lstStyle/>
        <a:p>
          <a:endParaRPr lang="en-US"/>
        </a:p>
      </dgm:t>
    </dgm:pt>
    <dgm:pt modelId="{471C8EC8-E68F-4059-9393-3B072F49721E}" type="sibTrans" cxnId="{2784B46C-BD00-4836-A984-98E49E1E3DCE}">
      <dgm:prSet/>
      <dgm:spPr/>
      <dgm:t>
        <a:bodyPr/>
        <a:lstStyle/>
        <a:p>
          <a:endParaRPr lang="en-US"/>
        </a:p>
      </dgm:t>
    </dgm:pt>
    <dgm:pt modelId="{9E934D40-B0DA-48B4-9828-09096591E102}">
      <dgm:prSet/>
      <dgm:spPr/>
      <dgm:t>
        <a:bodyPr/>
        <a:lstStyle/>
        <a:p>
          <a:r>
            <a:rPr lang="en-US" dirty="0"/>
            <a:t>Start </a:t>
          </a:r>
          <a:r>
            <a:rPr lang="en-US" i="1" dirty="0"/>
            <a:t>Architect/Engineer Workflow </a:t>
          </a:r>
          <a:r>
            <a:rPr lang="en-US" i="0" dirty="0"/>
            <a:t>for RFIs, if</a:t>
          </a:r>
          <a:r>
            <a:rPr lang="en-US" dirty="0"/>
            <a:t> A/E input is needed</a:t>
          </a:r>
          <a:r>
            <a:rPr lang="en-US" dirty="0">
              <a:solidFill>
                <a:srgbClr val="CA8547"/>
              </a:solidFill>
            </a:rPr>
            <a:t>*</a:t>
          </a:r>
          <a:endParaRPr lang="en-US" dirty="0"/>
        </a:p>
      </dgm:t>
    </dgm:pt>
    <dgm:pt modelId="{9AFA8033-002B-4896-BD5F-1A0B835349E8}" type="parTrans" cxnId="{77687901-FAFD-4554-AC7C-C7C5514F63FA}">
      <dgm:prSet/>
      <dgm:spPr/>
      <dgm:t>
        <a:bodyPr/>
        <a:lstStyle/>
        <a:p>
          <a:endParaRPr lang="en-US"/>
        </a:p>
      </dgm:t>
    </dgm:pt>
    <dgm:pt modelId="{26CB481E-0A7E-467B-897E-6BFDD749E9EC}" type="sibTrans" cxnId="{77687901-FAFD-4554-AC7C-C7C5514F63FA}">
      <dgm:prSet/>
      <dgm:spPr/>
      <dgm:t>
        <a:bodyPr/>
        <a:lstStyle/>
        <a:p>
          <a:endParaRPr lang="en-US"/>
        </a:p>
      </dgm:t>
    </dgm:pt>
    <dgm:pt modelId="{0212C24E-77AA-4AFC-97A4-87A2CD12F8C3}" type="pres">
      <dgm:prSet presAssocID="{911E56FA-156D-48C6-8B98-3616BEB69AC7}" presName="linearFlow" presStyleCnt="0">
        <dgm:presLayoutVars>
          <dgm:dir/>
          <dgm:animLvl val="lvl"/>
          <dgm:resizeHandles val="exact"/>
        </dgm:presLayoutVars>
      </dgm:prSet>
      <dgm:spPr/>
    </dgm:pt>
    <dgm:pt modelId="{3A50A069-F70A-48D3-8648-2CDC83667134}" type="pres">
      <dgm:prSet presAssocID="{F6ED6D8D-094E-4784-B3E1-82C800133C89}" presName="composite" presStyleCnt="0"/>
      <dgm:spPr/>
    </dgm:pt>
    <dgm:pt modelId="{8BF4C3AE-B7B9-4602-AF33-C6A979569BC2}" type="pres">
      <dgm:prSet presAssocID="{F6ED6D8D-094E-4784-B3E1-82C800133C8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F21CEF2-29B7-49A8-930A-84CFD7269E5F}" type="pres">
      <dgm:prSet presAssocID="{F6ED6D8D-094E-4784-B3E1-82C800133C89}" presName="descendantText" presStyleLbl="alignAcc1" presStyleIdx="0" presStyleCnt="4" custLinFactNeighborX="529" custLinFactNeighborY="714">
        <dgm:presLayoutVars>
          <dgm:bulletEnabled val="1"/>
        </dgm:presLayoutVars>
      </dgm:prSet>
      <dgm:spPr/>
    </dgm:pt>
    <dgm:pt modelId="{F2279167-6CAC-4617-8700-8830830E2718}" type="pres">
      <dgm:prSet presAssocID="{46B53C90-D36F-4E71-AF36-E2E2530CC7D3}" presName="sp" presStyleCnt="0"/>
      <dgm:spPr/>
    </dgm:pt>
    <dgm:pt modelId="{A379AB72-6D2D-4FFB-BF4A-8198FC009ED0}" type="pres">
      <dgm:prSet presAssocID="{7DD8DFFE-BB62-4A70-9D15-67465B991016}" presName="composite" presStyleCnt="0"/>
      <dgm:spPr/>
    </dgm:pt>
    <dgm:pt modelId="{8C4FAA48-1B04-4241-919C-80E51A751A29}" type="pres">
      <dgm:prSet presAssocID="{7DD8DFFE-BB62-4A70-9D15-67465B99101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A51BC67-F370-4FF5-93C5-401326601B36}" type="pres">
      <dgm:prSet presAssocID="{7DD8DFFE-BB62-4A70-9D15-67465B991016}" presName="descendantText" presStyleLbl="alignAcc1" presStyleIdx="1" presStyleCnt="4">
        <dgm:presLayoutVars>
          <dgm:bulletEnabled val="1"/>
        </dgm:presLayoutVars>
      </dgm:prSet>
      <dgm:spPr/>
    </dgm:pt>
    <dgm:pt modelId="{58922178-4F4B-4161-B866-32B9CAD3FA76}" type="pres">
      <dgm:prSet presAssocID="{A1B7CC7D-51C2-44CD-A53A-A3CEC489FFAB}" presName="sp" presStyleCnt="0"/>
      <dgm:spPr/>
    </dgm:pt>
    <dgm:pt modelId="{6781D08E-ED40-499B-8D0E-70B37C92E633}" type="pres">
      <dgm:prSet presAssocID="{E74EA12F-12C0-4D96-A922-2C859D64BB4C}" presName="composite" presStyleCnt="0"/>
      <dgm:spPr/>
    </dgm:pt>
    <dgm:pt modelId="{9D906602-FE9F-4950-952A-A674DB79CBBC}" type="pres">
      <dgm:prSet presAssocID="{E74EA12F-12C0-4D96-A922-2C859D64BB4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C6B432B-636E-4944-B1CF-94A9C54B35DE}" type="pres">
      <dgm:prSet presAssocID="{E74EA12F-12C0-4D96-A922-2C859D64BB4C}" presName="descendantText" presStyleLbl="alignAcc1" presStyleIdx="2" presStyleCnt="4">
        <dgm:presLayoutVars>
          <dgm:bulletEnabled val="1"/>
        </dgm:presLayoutVars>
      </dgm:prSet>
      <dgm:spPr/>
    </dgm:pt>
    <dgm:pt modelId="{DB2227F1-8AA3-40D2-8E12-B0DB83D475FD}" type="pres">
      <dgm:prSet presAssocID="{9B687350-84A0-4080-99C5-C4F9ACEB4E3B}" presName="sp" presStyleCnt="0"/>
      <dgm:spPr/>
    </dgm:pt>
    <dgm:pt modelId="{C1D03191-0C7F-42BF-9FC6-488A82886EF3}" type="pres">
      <dgm:prSet presAssocID="{EB3546E7-D6A5-4DCE-9ED0-FF34058408FB}" presName="composite" presStyleCnt="0"/>
      <dgm:spPr/>
    </dgm:pt>
    <dgm:pt modelId="{EA33E3B5-8FB0-4CFE-9369-F616B467CDB4}" type="pres">
      <dgm:prSet presAssocID="{EB3546E7-D6A5-4DCE-9ED0-FF34058408F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57599D9-B9A2-4AD2-AE89-6E5677E189F4}" type="pres">
      <dgm:prSet presAssocID="{EB3546E7-D6A5-4DCE-9ED0-FF34058408F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7687901-FAFD-4554-AC7C-C7C5514F63FA}" srcId="{7DD8DFFE-BB62-4A70-9D15-67465B991016}" destId="{9E934D40-B0DA-48B4-9828-09096591E102}" srcOrd="2" destOrd="0" parTransId="{9AFA8033-002B-4896-BD5F-1A0B835349E8}" sibTransId="{26CB481E-0A7E-467B-897E-6BFDD749E9EC}"/>
    <dgm:cxn modelId="{5423360E-2862-4340-AE00-32A6F2241B68}" type="presOf" srcId="{3AF0D7A8-2E6C-4135-94F5-490EEC033992}" destId="{EF21CEF2-29B7-49A8-930A-84CFD7269E5F}" srcOrd="0" destOrd="0" presId="urn:microsoft.com/office/officeart/2005/8/layout/chevron2"/>
    <dgm:cxn modelId="{E84C8C1A-0E04-4385-BD1D-C54284734B21}" type="presOf" srcId="{C04545BC-2B80-4A63-B938-5010FF977A49}" destId="{157599D9-B9A2-4AD2-AE89-6E5677E189F4}" srcOrd="0" destOrd="0" presId="urn:microsoft.com/office/officeart/2005/8/layout/chevron2"/>
    <dgm:cxn modelId="{40F5F41A-3A9A-41E0-B615-F8B4F75041E4}" srcId="{7DD8DFFE-BB62-4A70-9D15-67465B991016}" destId="{0A1F68EB-9348-4C60-B1C7-3605D71D6D57}" srcOrd="1" destOrd="0" parTransId="{EE4FB7CF-E5A6-49BE-B184-422DE505FF0C}" sibTransId="{63C0F02F-77EA-45CE-A638-F128F17E3574}"/>
    <dgm:cxn modelId="{9CDA221B-E5C1-4A7B-A0F3-1B63F211F77A}" type="presOf" srcId="{EB3546E7-D6A5-4DCE-9ED0-FF34058408FB}" destId="{EA33E3B5-8FB0-4CFE-9369-F616B467CDB4}" srcOrd="0" destOrd="0" presId="urn:microsoft.com/office/officeart/2005/8/layout/chevron2"/>
    <dgm:cxn modelId="{374D9E21-3E02-40E5-A694-B87077670049}" srcId="{F6ED6D8D-094E-4784-B3E1-82C800133C89}" destId="{49934EB9-494D-474C-9480-B25E553A926F}" srcOrd="1" destOrd="0" parTransId="{D7733AA7-44CD-4A43-9CF7-68D747E18DFD}" sibTransId="{DDF33D7C-3F14-4443-8913-833822F7A1A6}"/>
    <dgm:cxn modelId="{D32CC92F-38BD-4CE9-AD71-AF8217142827}" type="presOf" srcId="{E74EA12F-12C0-4D96-A922-2C859D64BB4C}" destId="{9D906602-FE9F-4950-952A-A674DB79CBBC}" srcOrd="0" destOrd="0" presId="urn:microsoft.com/office/officeart/2005/8/layout/chevron2"/>
    <dgm:cxn modelId="{0BCB3E36-0079-4AF0-B1D1-BE82E69482DC}" srcId="{F6ED6D8D-094E-4784-B3E1-82C800133C89}" destId="{3AF0D7A8-2E6C-4135-94F5-490EEC033992}" srcOrd="0" destOrd="0" parTransId="{3869FDA9-511E-41FC-A07E-3C8D5734F1CB}" sibTransId="{4D4DC98B-CA55-4F50-8133-39E00E108DF5}"/>
    <dgm:cxn modelId="{1DAFFD49-6BE9-43C9-9515-034057603F8A}" srcId="{911E56FA-156D-48C6-8B98-3616BEB69AC7}" destId="{E74EA12F-12C0-4D96-A922-2C859D64BB4C}" srcOrd="2" destOrd="0" parTransId="{07115755-CE03-474C-A69D-33C1026D8EFA}" sibTransId="{9B687350-84A0-4080-99C5-C4F9ACEB4E3B}"/>
    <dgm:cxn modelId="{2784B46C-BD00-4836-A984-98E49E1E3DCE}" srcId="{E74EA12F-12C0-4D96-A922-2C859D64BB4C}" destId="{E613BD10-4996-4875-A45B-9F4C157AE5A6}" srcOrd="1" destOrd="0" parTransId="{4E976773-960F-43F3-80DC-BDAC729A9BFE}" sibTransId="{471C8EC8-E68F-4059-9393-3B072F49721E}"/>
    <dgm:cxn modelId="{B68D4550-E337-47E2-9F25-997D08E21A6C}" srcId="{911E56FA-156D-48C6-8B98-3616BEB69AC7}" destId="{EB3546E7-D6A5-4DCE-9ED0-FF34058408FB}" srcOrd="3" destOrd="0" parTransId="{8425998F-2373-4FA2-8E08-A3CB7A79E3E5}" sibTransId="{1885508B-EBFA-4F02-B661-7B8450BE7B49}"/>
    <dgm:cxn modelId="{FBBDEB52-72D3-4B49-9589-B0A2ADE3D6E4}" type="presOf" srcId="{49934EB9-494D-474C-9480-B25E553A926F}" destId="{EF21CEF2-29B7-49A8-930A-84CFD7269E5F}" srcOrd="0" destOrd="1" presId="urn:microsoft.com/office/officeart/2005/8/layout/chevron2"/>
    <dgm:cxn modelId="{C9725476-47DA-4339-82A6-F92838AA7A4C}" type="presOf" srcId="{0A1F68EB-9348-4C60-B1C7-3605D71D6D57}" destId="{5A51BC67-F370-4FF5-93C5-401326601B36}" srcOrd="0" destOrd="1" presId="urn:microsoft.com/office/officeart/2005/8/layout/chevron2"/>
    <dgm:cxn modelId="{9B7EDF58-9E69-4718-81DA-1D56C8953A84}" type="presOf" srcId="{F1C8AEDF-B0D0-4A2C-A269-EF6397166CE3}" destId="{5A51BC67-F370-4FF5-93C5-401326601B36}" srcOrd="0" destOrd="0" presId="urn:microsoft.com/office/officeart/2005/8/layout/chevron2"/>
    <dgm:cxn modelId="{3F1D5380-FFBB-4C21-8D6A-A8F5A10BC24F}" type="presOf" srcId="{7DD8DFFE-BB62-4A70-9D15-67465B991016}" destId="{8C4FAA48-1B04-4241-919C-80E51A751A29}" srcOrd="0" destOrd="0" presId="urn:microsoft.com/office/officeart/2005/8/layout/chevron2"/>
    <dgm:cxn modelId="{B88F0D90-3230-4725-BA67-35E439E6A486}" type="presOf" srcId="{E613BD10-4996-4875-A45B-9F4C157AE5A6}" destId="{4C6B432B-636E-4944-B1CF-94A9C54B35DE}" srcOrd="0" destOrd="1" presId="urn:microsoft.com/office/officeart/2005/8/layout/chevron2"/>
    <dgm:cxn modelId="{DFCE0795-A9EB-4258-B593-B4AE0AB4A910}" type="presOf" srcId="{911E56FA-156D-48C6-8B98-3616BEB69AC7}" destId="{0212C24E-77AA-4AFC-97A4-87A2CD12F8C3}" srcOrd="0" destOrd="0" presId="urn:microsoft.com/office/officeart/2005/8/layout/chevron2"/>
    <dgm:cxn modelId="{FD90189C-E42D-4FF8-A7F6-2A5F6993E2C8}" type="presOf" srcId="{9E934D40-B0DA-48B4-9828-09096591E102}" destId="{5A51BC67-F370-4FF5-93C5-401326601B36}" srcOrd="0" destOrd="2" presId="urn:microsoft.com/office/officeart/2005/8/layout/chevron2"/>
    <dgm:cxn modelId="{B9ECD79F-69A9-483E-9A49-7D4759AE13D6}" type="presOf" srcId="{5E929C5F-0F42-4A16-B557-E04DE4E862F5}" destId="{157599D9-B9A2-4AD2-AE89-6E5677E189F4}" srcOrd="0" destOrd="1" presId="urn:microsoft.com/office/officeart/2005/8/layout/chevron2"/>
    <dgm:cxn modelId="{33C14BAA-36BE-4D05-8605-2CF62951D61F}" srcId="{911E56FA-156D-48C6-8B98-3616BEB69AC7}" destId="{7DD8DFFE-BB62-4A70-9D15-67465B991016}" srcOrd="1" destOrd="0" parTransId="{75664FF4-B15D-4BDD-B9BD-ACEBEB5FCF27}" sibTransId="{A1B7CC7D-51C2-44CD-A53A-A3CEC489FFAB}"/>
    <dgm:cxn modelId="{7C9180B5-86E7-4E63-A744-DADB7AA2585A}" type="presOf" srcId="{319812C5-C29A-4414-96E9-39ED34C2E4C3}" destId="{4C6B432B-636E-4944-B1CF-94A9C54B35DE}" srcOrd="0" destOrd="0" presId="urn:microsoft.com/office/officeart/2005/8/layout/chevron2"/>
    <dgm:cxn modelId="{D3B9CFB5-498F-47B7-B93B-C04D3A71E8E4}" srcId="{EB3546E7-D6A5-4DCE-9ED0-FF34058408FB}" destId="{5E929C5F-0F42-4A16-B557-E04DE4E862F5}" srcOrd="1" destOrd="0" parTransId="{255F284C-3808-47F0-A53E-07235F5082B3}" sibTransId="{F6E6F267-66DF-41E7-9417-77F67D7C240E}"/>
    <dgm:cxn modelId="{D7FF01BD-B827-4BB0-ACD5-14D13CC1B775}" srcId="{E74EA12F-12C0-4D96-A922-2C859D64BB4C}" destId="{4C4FAB25-E47D-47FB-8489-23F603BEDE6B}" srcOrd="2" destOrd="0" parTransId="{9D8C9335-88A2-4ECB-89A7-2D161457547D}" sibTransId="{0BFBE7D3-16CF-4839-A2C7-058C6CA6FFF6}"/>
    <dgm:cxn modelId="{FC978AC1-8067-4D87-A8E9-926CFF90EC6D}" srcId="{EB3546E7-D6A5-4DCE-9ED0-FF34058408FB}" destId="{C04545BC-2B80-4A63-B938-5010FF977A49}" srcOrd="0" destOrd="0" parTransId="{1D7C658A-6BB4-4C5B-9BEB-D41D4F07852A}" sibTransId="{4D5A6B32-B16B-4364-9F99-1CE3587713DC}"/>
    <dgm:cxn modelId="{1787D5C8-B6FF-4D2B-8E6B-856E54B9FF46}" type="presOf" srcId="{F6ED6D8D-094E-4784-B3E1-82C800133C89}" destId="{8BF4C3AE-B7B9-4602-AF33-C6A979569BC2}" srcOrd="0" destOrd="0" presId="urn:microsoft.com/office/officeart/2005/8/layout/chevron2"/>
    <dgm:cxn modelId="{484746E1-E49D-4E52-8853-BC5A08C65B04}" srcId="{911E56FA-156D-48C6-8B98-3616BEB69AC7}" destId="{F6ED6D8D-094E-4784-B3E1-82C800133C89}" srcOrd="0" destOrd="0" parTransId="{43579FB5-1364-4511-A78A-5546C453CCF0}" sibTransId="{46B53C90-D36F-4E71-AF36-E2E2530CC7D3}"/>
    <dgm:cxn modelId="{F35E7DEE-FC34-447F-945A-8ABA4F1925E8}" srcId="{E74EA12F-12C0-4D96-A922-2C859D64BB4C}" destId="{319812C5-C29A-4414-96E9-39ED34C2E4C3}" srcOrd="0" destOrd="0" parTransId="{61E37F2B-21DF-4588-8D84-B275F492CBA2}" sibTransId="{BE729FF8-6A26-4764-B5D6-7E71B1DC92B7}"/>
    <dgm:cxn modelId="{9DD99FF2-CC8E-41F7-ADFB-DE607E7CC007}" srcId="{7DD8DFFE-BB62-4A70-9D15-67465B991016}" destId="{F1C8AEDF-B0D0-4A2C-A269-EF6397166CE3}" srcOrd="0" destOrd="0" parTransId="{41BF11F7-E404-4A62-9333-DD8B114AABC1}" sibTransId="{2EE09620-130F-4B00-84FD-1421D184CCDF}"/>
    <dgm:cxn modelId="{32DF51FF-61B7-4CE0-A606-E7538BBB94D0}" type="presOf" srcId="{4C4FAB25-E47D-47FB-8489-23F603BEDE6B}" destId="{4C6B432B-636E-4944-B1CF-94A9C54B35DE}" srcOrd="0" destOrd="2" presId="urn:microsoft.com/office/officeart/2005/8/layout/chevron2"/>
    <dgm:cxn modelId="{E9411148-6315-4E6A-8827-8478D451F6E7}" type="presParOf" srcId="{0212C24E-77AA-4AFC-97A4-87A2CD12F8C3}" destId="{3A50A069-F70A-48D3-8648-2CDC83667134}" srcOrd="0" destOrd="0" presId="urn:microsoft.com/office/officeart/2005/8/layout/chevron2"/>
    <dgm:cxn modelId="{BC61B84F-7768-44EA-8D38-90347A1DAFCF}" type="presParOf" srcId="{3A50A069-F70A-48D3-8648-2CDC83667134}" destId="{8BF4C3AE-B7B9-4602-AF33-C6A979569BC2}" srcOrd="0" destOrd="0" presId="urn:microsoft.com/office/officeart/2005/8/layout/chevron2"/>
    <dgm:cxn modelId="{6FBE3C5D-856F-4880-8F28-BA22B3463F80}" type="presParOf" srcId="{3A50A069-F70A-48D3-8648-2CDC83667134}" destId="{EF21CEF2-29B7-49A8-930A-84CFD7269E5F}" srcOrd="1" destOrd="0" presId="urn:microsoft.com/office/officeart/2005/8/layout/chevron2"/>
    <dgm:cxn modelId="{AF613F7B-B9C4-4FEB-BD90-BBC3D955722E}" type="presParOf" srcId="{0212C24E-77AA-4AFC-97A4-87A2CD12F8C3}" destId="{F2279167-6CAC-4617-8700-8830830E2718}" srcOrd="1" destOrd="0" presId="urn:microsoft.com/office/officeart/2005/8/layout/chevron2"/>
    <dgm:cxn modelId="{5EB8962F-D957-4FA1-9467-20016DCDA342}" type="presParOf" srcId="{0212C24E-77AA-4AFC-97A4-87A2CD12F8C3}" destId="{A379AB72-6D2D-4FFB-BF4A-8198FC009ED0}" srcOrd="2" destOrd="0" presId="urn:microsoft.com/office/officeart/2005/8/layout/chevron2"/>
    <dgm:cxn modelId="{69529FD5-28CD-4EBD-B251-E66C3CCC1440}" type="presParOf" srcId="{A379AB72-6D2D-4FFB-BF4A-8198FC009ED0}" destId="{8C4FAA48-1B04-4241-919C-80E51A751A29}" srcOrd="0" destOrd="0" presId="urn:microsoft.com/office/officeart/2005/8/layout/chevron2"/>
    <dgm:cxn modelId="{B3E378BB-14BA-4EBF-BE0A-31C5B152A48D}" type="presParOf" srcId="{A379AB72-6D2D-4FFB-BF4A-8198FC009ED0}" destId="{5A51BC67-F370-4FF5-93C5-401326601B36}" srcOrd="1" destOrd="0" presId="urn:microsoft.com/office/officeart/2005/8/layout/chevron2"/>
    <dgm:cxn modelId="{9E98D1D0-AC44-40AA-B6AA-A9C159E7F264}" type="presParOf" srcId="{0212C24E-77AA-4AFC-97A4-87A2CD12F8C3}" destId="{58922178-4F4B-4161-B866-32B9CAD3FA76}" srcOrd="3" destOrd="0" presId="urn:microsoft.com/office/officeart/2005/8/layout/chevron2"/>
    <dgm:cxn modelId="{302E85EC-01CB-4944-B17A-E01A975C1DCC}" type="presParOf" srcId="{0212C24E-77AA-4AFC-97A4-87A2CD12F8C3}" destId="{6781D08E-ED40-499B-8D0E-70B37C92E633}" srcOrd="4" destOrd="0" presId="urn:microsoft.com/office/officeart/2005/8/layout/chevron2"/>
    <dgm:cxn modelId="{1B22900F-FA90-4BE0-B2EB-D6F150A7EC5E}" type="presParOf" srcId="{6781D08E-ED40-499B-8D0E-70B37C92E633}" destId="{9D906602-FE9F-4950-952A-A674DB79CBBC}" srcOrd="0" destOrd="0" presId="urn:microsoft.com/office/officeart/2005/8/layout/chevron2"/>
    <dgm:cxn modelId="{3E877037-534C-4BD1-8006-AABD6DAC8537}" type="presParOf" srcId="{6781D08E-ED40-499B-8D0E-70B37C92E633}" destId="{4C6B432B-636E-4944-B1CF-94A9C54B35DE}" srcOrd="1" destOrd="0" presId="urn:microsoft.com/office/officeart/2005/8/layout/chevron2"/>
    <dgm:cxn modelId="{8CC6AAFC-5155-4044-AA65-44FA1991BCB5}" type="presParOf" srcId="{0212C24E-77AA-4AFC-97A4-87A2CD12F8C3}" destId="{DB2227F1-8AA3-40D2-8E12-B0DB83D475FD}" srcOrd="5" destOrd="0" presId="urn:microsoft.com/office/officeart/2005/8/layout/chevron2"/>
    <dgm:cxn modelId="{20C67AEC-4019-4F8E-80D8-1363167C9254}" type="presParOf" srcId="{0212C24E-77AA-4AFC-97A4-87A2CD12F8C3}" destId="{C1D03191-0C7F-42BF-9FC6-488A82886EF3}" srcOrd="6" destOrd="0" presId="urn:microsoft.com/office/officeart/2005/8/layout/chevron2"/>
    <dgm:cxn modelId="{2031B6D9-DA1D-4E11-A10D-83663561FFBB}" type="presParOf" srcId="{C1D03191-0C7F-42BF-9FC6-488A82886EF3}" destId="{EA33E3B5-8FB0-4CFE-9369-F616B467CDB4}" srcOrd="0" destOrd="0" presId="urn:microsoft.com/office/officeart/2005/8/layout/chevron2"/>
    <dgm:cxn modelId="{B083AF3F-BCB0-405C-9CD3-B52A5C549C6F}" type="presParOf" srcId="{C1D03191-0C7F-42BF-9FC6-488A82886EF3}" destId="{157599D9-B9A2-4AD2-AE89-6E5677E189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1E56FA-156D-48C6-8B98-3616BEB69A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F6ED6D8D-094E-4784-B3E1-82C800133C89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Start Workflow</a:t>
          </a:r>
        </a:p>
      </dgm:t>
    </dgm:pt>
    <dgm:pt modelId="{43579FB5-1364-4511-A78A-5546C453CCF0}" type="parTrans" cxnId="{484746E1-E49D-4E52-8853-BC5A08C65B04}">
      <dgm:prSet/>
      <dgm:spPr/>
      <dgm:t>
        <a:bodyPr/>
        <a:lstStyle/>
        <a:p>
          <a:endParaRPr lang="en-US"/>
        </a:p>
      </dgm:t>
    </dgm:pt>
    <dgm:pt modelId="{46B53C90-D36F-4E71-AF36-E2E2530CC7D3}" type="sibTrans" cxnId="{484746E1-E49D-4E52-8853-BC5A08C65B04}">
      <dgm:prSet/>
      <dgm:spPr/>
      <dgm:t>
        <a:bodyPr/>
        <a:lstStyle/>
        <a:p>
          <a:endParaRPr lang="en-US"/>
        </a:p>
      </dgm:t>
    </dgm:pt>
    <dgm:pt modelId="{7DD8DFFE-BB62-4A70-9D15-67465B991016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A/E Input</a:t>
          </a:r>
        </a:p>
      </dgm:t>
    </dgm:pt>
    <dgm:pt modelId="{75664FF4-B15D-4BDD-B9BD-ACEBEB5FCF27}" type="parTrans" cxnId="{33C14BAA-36BE-4D05-8605-2CF62951D61F}">
      <dgm:prSet/>
      <dgm:spPr/>
      <dgm:t>
        <a:bodyPr/>
        <a:lstStyle/>
        <a:p>
          <a:endParaRPr lang="en-US"/>
        </a:p>
      </dgm:t>
    </dgm:pt>
    <dgm:pt modelId="{A1B7CC7D-51C2-44CD-A53A-A3CEC489FFAB}" type="sibTrans" cxnId="{33C14BAA-36BE-4D05-8605-2CF62951D61F}">
      <dgm:prSet/>
      <dgm:spPr/>
      <dgm:t>
        <a:bodyPr/>
        <a:lstStyle/>
        <a:p>
          <a:endParaRPr lang="en-US"/>
        </a:p>
      </dgm:t>
    </dgm:pt>
    <dgm:pt modelId="{E74EA12F-12C0-4D96-A922-2C859D64BB4C}">
      <dgm:prSet phldrT="[Text]"/>
      <dgm:spPr>
        <a:solidFill>
          <a:srgbClr val="CA8547"/>
        </a:solidFill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Proceed with Review</a:t>
          </a:r>
        </a:p>
      </dgm:t>
    </dgm:pt>
    <dgm:pt modelId="{07115755-CE03-474C-A69D-33C1026D8EFA}" type="parTrans" cxnId="{1DAFFD49-6BE9-43C9-9515-034057603F8A}">
      <dgm:prSet/>
      <dgm:spPr/>
      <dgm:t>
        <a:bodyPr/>
        <a:lstStyle/>
        <a:p>
          <a:endParaRPr lang="en-US"/>
        </a:p>
      </dgm:t>
    </dgm:pt>
    <dgm:pt modelId="{9B687350-84A0-4080-99C5-C4F9ACEB4E3B}" type="sibTrans" cxnId="{1DAFFD49-6BE9-43C9-9515-034057603F8A}">
      <dgm:prSet/>
      <dgm:spPr/>
      <dgm:t>
        <a:bodyPr/>
        <a:lstStyle/>
        <a:p>
          <a:endParaRPr lang="en-US"/>
        </a:p>
      </dgm:t>
    </dgm:pt>
    <dgm:pt modelId="{3AF0D7A8-2E6C-4135-94F5-490EEC033992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CMR</a:t>
          </a:r>
          <a:r>
            <a:rPr lang="en-US" dirty="0"/>
            <a:t> or </a:t>
          </a:r>
          <a:r>
            <a:rPr lang="en-US" b="1" dirty="0"/>
            <a:t>COR</a:t>
          </a:r>
          <a:r>
            <a:rPr lang="en-US" dirty="0"/>
            <a:t> Start </a:t>
          </a:r>
          <a:r>
            <a:rPr lang="en-US" i="1" dirty="0"/>
            <a:t>Architect/Engineer Workflow </a:t>
          </a:r>
          <a:r>
            <a:rPr lang="en-US" dirty="0"/>
            <a:t>to Send to A/E for Input.</a:t>
          </a:r>
        </a:p>
      </dgm:t>
    </dgm:pt>
    <dgm:pt modelId="{3869FDA9-511E-41FC-A07E-3C8D5734F1CB}" type="parTrans" cxnId="{0BCB3E36-0079-4AF0-B1D1-BE82E69482DC}">
      <dgm:prSet/>
      <dgm:spPr/>
      <dgm:t>
        <a:bodyPr/>
        <a:lstStyle/>
        <a:p>
          <a:endParaRPr lang="en-US"/>
        </a:p>
      </dgm:t>
    </dgm:pt>
    <dgm:pt modelId="{4D4DC98B-CA55-4F50-8133-39E00E108DF5}" type="sibTrans" cxnId="{0BCB3E36-0079-4AF0-B1D1-BE82E69482DC}">
      <dgm:prSet/>
      <dgm:spPr/>
      <dgm:t>
        <a:bodyPr/>
        <a:lstStyle/>
        <a:p>
          <a:endParaRPr lang="en-US"/>
        </a:p>
      </dgm:t>
    </dgm:pt>
    <dgm:pt modelId="{F1C8AEDF-B0D0-4A2C-A269-EF6397166CE3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dirty="0"/>
            <a:t> </a:t>
          </a:r>
          <a:r>
            <a:rPr lang="en-US" b="1" dirty="0"/>
            <a:t>Architect/Engineer </a:t>
          </a:r>
          <a:r>
            <a:rPr lang="en-US" dirty="0"/>
            <a:t>Review and Enter Input to </a:t>
          </a:r>
          <a:r>
            <a:rPr lang="en-US" i="1" dirty="0"/>
            <a:t>COR Response </a:t>
          </a:r>
          <a:r>
            <a:rPr lang="en-US" dirty="0"/>
            <a:t>Field and Upload Supporting Files.</a:t>
          </a:r>
        </a:p>
      </dgm:t>
    </dgm:pt>
    <dgm:pt modelId="{41BF11F7-E404-4A62-9333-DD8B114AABC1}" type="parTrans" cxnId="{9DD99FF2-CC8E-41F7-ADFB-DE607E7CC007}">
      <dgm:prSet/>
      <dgm:spPr/>
      <dgm:t>
        <a:bodyPr/>
        <a:lstStyle/>
        <a:p>
          <a:endParaRPr lang="en-US"/>
        </a:p>
      </dgm:t>
    </dgm:pt>
    <dgm:pt modelId="{2EE09620-130F-4B00-84FD-1421D184CCDF}" type="sibTrans" cxnId="{9DD99FF2-CC8E-41F7-ADFB-DE607E7CC007}">
      <dgm:prSet/>
      <dgm:spPr/>
      <dgm:t>
        <a:bodyPr/>
        <a:lstStyle/>
        <a:p>
          <a:endParaRPr lang="en-US"/>
        </a:p>
      </dgm:t>
    </dgm:pt>
    <dgm:pt modelId="{319812C5-C29A-4414-96E9-39ED34C2E4C3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COR</a:t>
          </a:r>
          <a:r>
            <a:rPr lang="en-US" dirty="0"/>
            <a:t> Validates A/E input </a:t>
          </a:r>
        </a:p>
      </dgm:t>
    </dgm:pt>
    <dgm:pt modelId="{61E37F2B-21DF-4588-8D84-B275F492CBA2}" type="parTrans" cxnId="{F35E7DEE-FC34-447F-945A-8ABA4F1925E8}">
      <dgm:prSet/>
      <dgm:spPr/>
      <dgm:t>
        <a:bodyPr/>
        <a:lstStyle/>
        <a:p>
          <a:endParaRPr lang="en-US"/>
        </a:p>
      </dgm:t>
    </dgm:pt>
    <dgm:pt modelId="{BE729FF8-6A26-4764-B5D6-7E71B1DC92B7}" type="sibTrans" cxnId="{F35E7DEE-FC34-447F-945A-8ABA4F1925E8}">
      <dgm:prSet/>
      <dgm:spPr/>
      <dgm:t>
        <a:bodyPr/>
        <a:lstStyle/>
        <a:p>
          <a:endParaRPr lang="en-US"/>
        </a:p>
      </dgm:t>
    </dgm:pt>
    <dgm:pt modelId="{9DB511D1-36B8-47CB-A8BA-8C92CBBED386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Pass</a:t>
          </a:r>
          <a:r>
            <a:rPr lang="en-US" dirty="0"/>
            <a:t> to Send to COR / </a:t>
          </a:r>
          <a:r>
            <a:rPr lang="en-US" b="1" dirty="0"/>
            <a:t>Cancel</a:t>
          </a:r>
          <a:r>
            <a:rPr lang="en-US" dirty="0"/>
            <a:t> to Remove RFI from Workflow</a:t>
          </a:r>
        </a:p>
      </dgm:t>
    </dgm:pt>
    <dgm:pt modelId="{103DB511-BF56-4AED-91CE-0D42383530C3}" type="parTrans" cxnId="{462234EB-98B3-4202-B7E0-15C3EF6B1511}">
      <dgm:prSet/>
      <dgm:spPr/>
      <dgm:t>
        <a:bodyPr/>
        <a:lstStyle/>
        <a:p>
          <a:endParaRPr lang="en-US"/>
        </a:p>
      </dgm:t>
    </dgm:pt>
    <dgm:pt modelId="{231C5345-52DA-41DB-89D2-B24BF6F012F7}" type="sibTrans" cxnId="{462234EB-98B3-4202-B7E0-15C3EF6B1511}">
      <dgm:prSet/>
      <dgm:spPr/>
      <dgm:t>
        <a:bodyPr/>
        <a:lstStyle/>
        <a:p>
          <a:endParaRPr lang="en-US"/>
        </a:p>
      </dgm:t>
    </dgm:pt>
    <dgm:pt modelId="{85A15364-52FB-4C88-A1A1-75504A75C38F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Pass</a:t>
          </a:r>
          <a:r>
            <a:rPr lang="en-US" dirty="0"/>
            <a:t> to Complete and proceed with Step 2 of the </a:t>
          </a:r>
          <a:r>
            <a:rPr lang="en-US" i="1" dirty="0"/>
            <a:t>RFI - Workflow</a:t>
          </a:r>
        </a:p>
      </dgm:t>
    </dgm:pt>
    <dgm:pt modelId="{26FB8BA2-901F-46E0-9084-DFE21B1A190B}" type="parTrans" cxnId="{1077A9F6-7E68-4702-9A51-A4BE5EFAA0DE}">
      <dgm:prSet/>
      <dgm:spPr/>
      <dgm:t>
        <a:bodyPr/>
        <a:lstStyle/>
        <a:p>
          <a:endParaRPr lang="en-US"/>
        </a:p>
      </dgm:t>
    </dgm:pt>
    <dgm:pt modelId="{908A6383-AD0B-4A4E-810E-F00C65384073}" type="sibTrans" cxnId="{1077A9F6-7E68-4702-9A51-A4BE5EFAA0DE}">
      <dgm:prSet/>
      <dgm:spPr/>
      <dgm:t>
        <a:bodyPr/>
        <a:lstStyle/>
        <a:p>
          <a:endParaRPr lang="en-US"/>
        </a:p>
      </dgm:t>
    </dgm:pt>
    <dgm:pt modelId="{183A1B67-CD04-4BE8-AB44-F48907D76770}">
      <dgm:prSet/>
      <dgm:spPr>
        <a:ln>
          <a:solidFill>
            <a:srgbClr val="CA8547"/>
          </a:solidFill>
        </a:ln>
      </dgm:spPr>
      <dgm:t>
        <a:bodyPr/>
        <a:lstStyle/>
        <a:p>
          <a:r>
            <a:rPr lang="en-US" b="1" dirty="0"/>
            <a:t>Fail</a:t>
          </a:r>
          <a:r>
            <a:rPr lang="en-US" dirty="0"/>
            <a:t> to Return to A/E for Additional Information</a:t>
          </a:r>
        </a:p>
      </dgm:t>
    </dgm:pt>
    <dgm:pt modelId="{4185DA85-A2BC-454A-AD67-5FD736E27454}" type="parTrans" cxnId="{0E72AF11-0E97-4457-AFBE-ADD7A158F2A7}">
      <dgm:prSet/>
      <dgm:spPr/>
      <dgm:t>
        <a:bodyPr/>
        <a:lstStyle/>
        <a:p>
          <a:endParaRPr lang="en-US"/>
        </a:p>
      </dgm:t>
    </dgm:pt>
    <dgm:pt modelId="{4AFD4A7C-1614-42DB-8E21-2FFC0B484B21}" type="sibTrans" cxnId="{0E72AF11-0E97-4457-AFBE-ADD7A158F2A7}">
      <dgm:prSet/>
      <dgm:spPr/>
      <dgm:t>
        <a:bodyPr/>
        <a:lstStyle/>
        <a:p>
          <a:endParaRPr lang="en-US"/>
        </a:p>
      </dgm:t>
    </dgm:pt>
    <dgm:pt modelId="{0212C24E-77AA-4AFC-97A4-87A2CD12F8C3}" type="pres">
      <dgm:prSet presAssocID="{911E56FA-156D-48C6-8B98-3616BEB69AC7}" presName="linearFlow" presStyleCnt="0">
        <dgm:presLayoutVars>
          <dgm:dir/>
          <dgm:animLvl val="lvl"/>
          <dgm:resizeHandles val="exact"/>
        </dgm:presLayoutVars>
      </dgm:prSet>
      <dgm:spPr/>
    </dgm:pt>
    <dgm:pt modelId="{3A50A069-F70A-48D3-8648-2CDC83667134}" type="pres">
      <dgm:prSet presAssocID="{F6ED6D8D-094E-4784-B3E1-82C800133C89}" presName="composite" presStyleCnt="0"/>
      <dgm:spPr/>
    </dgm:pt>
    <dgm:pt modelId="{8BF4C3AE-B7B9-4602-AF33-C6A979569BC2}" type="pres">
      <dgm:prSet presAssocID="{F6ED6D8D-094E-4784-B3E1-82C800133C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21CEF2-29B7-49A8-930A-84CFD7269E5F}" type="pres">
      <dgm:prSet presAssocID="{F6ED6D8D-094E-4784-B3E1-82C800133C89}" presName="descendantText" presStyleLbl="alignAcc1" presStyleIdx="0" presStyleCnt="3" custLinFactNeighborX="529" custLinFactNeighborY="714">
        <dgm:presLayoutVars>
          <dgm:bulletEnabled val="1"/>
        </dgm:presLayoutVars>
      </dgm:prSet>
      <dgm:spPr/>
    </dgm:pt>
    <dgm:pt modelId="{F2279167-6CAC-4617-8700-8830830E2718}" type="pres">
      <dgm:prSet presAssocID="{46B53C90-D36F-4E71-AF36-E2E2530CC7D3}" presName="sp" presStyleCnt="0"/>
      <dgm:spPr/>
    </dgm:pt>
    <dgm:pt modelId="{A379AB72-6D2D-4FFB-BF4A-8198FC009ED0}" type="pres">
      <dgm:prSet presAssocID="{7DD8DFFE-BB62-4A70-9D15-67465B991016}" presName="composite" presStyleCnt="0"/>
      <dgm:spPr/>
    </dgm:pt>
    <dgm:pt modelId="{8C4FAA48-1B04-4241-919C-80E51A751A29}" type="pres">
      <dgm:prSet presAssocID="{7DD8DFFE-BB62-4A70-9D15-67465B9910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A51BC67-F370-4FF5-93C5-401326601B36}" type="pres">
      <dgm:prSet presAssocID="{7DD8DFFE-BB62-4A70-9D15-67465B991016}" presName="descendantText" presStyleLbl="alignAcc1" presStyleIdx="1" presStyleCnt="3">
        <dgm:presLayoutVars>
          <dgm:bulletEnabled val="1"/>
        </dgm:presLayoutVars>
      </dgm:prSet>
      <dgm:spPr/>
    </dgm:pt>
    <dgm:pt modelId="{58922178-4F4B-4161-B866-32B9CAD3FA76}" type="pres">
      <dgm:prSet presAssocID="{A1B7CC7D-51C2-44CD-A53A-A3CEC489FFAB}" presName="sp" presStyleCnt="0"/>
      <dgm:spPr/>
    </dgm:pt>
    <dgm:pt modelId="{6781D08E-ED40-499B-8D0E-70B37C92E633}" type="pres">
      <dgm:prSet presAssocID="{E74EA12F-12C0-4D96-A922-2C859D64BB4C}" presName="composite" presStyleCnt="0"/>
      <dgm:spPr/>
    </dgm:pt>
    <dgm:pt modelId="{9D906602-FE9F-4950-952A-A674DB79CBBC}" type="pres">
      <dgm:prSet presAssocID="{E74EA12F-12C0-4D96-A922-2C859D64BB4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6B432B-636E-4944-B1CF-94A9C54B35DE}" type="pres">
      <dgm:prSet presAssocID="{E74EA12F-12C0-4D96-A922-2C859D64BB4C}" presName="descendantText" presStyleLbl="alignAcc1" presStyleIdx="2" presStyleCnt="3" custLinFactNeighborX="0">
        <dgm:presLayoutVars>
          <dgm:bulletEnabled val="1"/>
        </dgm:presLayoutVars>
      </dgm:prSet>
      <dgm:spPr/>
    </dgm:pt>
  </dgm:ptLst>
  <dgm:cxnLst>
    <dgm:cxn modelId="{5423360E-2862-4340-AE00-32A6F2241B68}" type="presOf" srcId="{3AF0D7A8-2E6C-4135-94F5-490EEC033992}" destId="{EF21CEF2-29B7-49A8-930A-84CFD7269E5F}" srcOrd="0" destOrd="0" presId="urn:microsoft.com/office/officeart/2005/8/layout/chevron2"/>
    <dgm:cxn modelId="{75C1710E-6B3D-465A-8FC1-DFE0AF3C06F0}" type="presOf" srcId="{183A1B67-CD04-4BE8-AB44-F48907D76770}" destId="{4C6B432B-636E-4944-B1CF-94A9C54B35DE}" srcOrd="0" destOrd="2" presId="urn:microsoft.com/office/officeart/2005/8/layout/chevron2"/>
    <dgm:cxn modelId="{0E72AF11-0E97-4457-AFBE-ADD7A158F2A7}" srcId="{319812C5-C29A-4414-96E9-39ED34C2E4C3}" destId="{183A1B67-CD04-4BE8-AB44-F48907D76770}" srcOrd="1" destOrd="0" parTransId="{4185DA85-A2BC-454A-AD67-5FD736E27454}" sibTransId="{4AFD4A7C-1614-42DB-8E21-2FFC0B484B21}"/>
    <dgm:cxn modelId="{D32CC92F-38BD-4CE9-AD71-AF8217142827}" type="presOf" srcId="{E74EA12F-12C0-4D96-A922-2C859D64BB4C}" destId="{9D906602-FE9F-4950-952A-A674DB79CBBC}" srcOrd="0" destOrd="0" presId="urn:microsoft.com/office/officeart/2005/8/layout/chevron2"/>
    <dgm:cxn modelId="{0BCB3E36-0079-4AF0-B1D1-BE82E69482DC}" srcId="{F6ED6D8D-094E-4784-B3E1-82C800133C89}" destId="{3AF0D7A8-2E6C-4135-94F5-490EEC033992}" srcOrd="0" destOrd="0" parTransId="{3869FDA9-511E-41FC-A07E-3C8D5734F1CB}" sibTransId="{4D4DC98B-CA55-4F50-8133-39E00E108DF5}"/>
    <dgm:cxn modelId="{DE87BC41-4CFE-4DE3-8639-6AA6016F0C2E}" type="presOf" srcId="{9DB511D1-36B8-47CB-A8BA-8C92CBBED386}" destId="{5A51BC67-F370-4FF5-93C5-401326601B36}" srcOrd="0" destOrd="1" presId="urn:microsoft.com/office/officeart/2005/8/layout/chevron2"/>
    <dgm:cxn modelId="{1DAFFD49-6BE9-43C9-9515-034057603F8A}" srcId="{911E56FA-156D-48C6-8B98-3616BEB69AC7}" destId="{E74EA12F-12C0-4D96-A922-2C859D64BB4C}" srcOrd="2" destOrd="0" parTransId="{07115755-CE03-474C-A69D-33C1026D8EFA}" sibTransId="{9B687350-84A0-4080-99C5-C4F9ACEB4E3B}"/>
    <dgm:cxn modelId="{9B7EDF58-9E69-4718-81DA-1D56C8953A84}" type="presOf" srcId="{F1C8AEDF-B0D0-4A2C-A269-EF6397166CE3}" destId="{5A51BC67-F370-4FF5-93C5-401326601B36}" srcOrd="0" destOrd="0" presId="urn:microsoft.com/office/officeart/2005/8/layout/chevron2"/>
    <dgm:cxn modelId="{3F1D5380-FFBB-4C21-8D6A-A8F5A10BC24F}" type="presOf" srcId="{7DD8DFFE-BB62-4A70-9D15-67465B991016}" destId="{8C4FAA48-1B04-4241-919C-80E51A751A29}" srcOrd="0" destOrd="0" presId="urn:microsoft.com/office/officeart/2005/8/layout/chevron2"/>
    <dgm:cxn modelId="{DFCE0795-A9EB-4258-B593-B4AE0AB4A910}" type="presOf" srcId="{911E56FA-156D-48C6-8B98-3616BEB69AC7}" destId="{0212C24E-77AA-4AFC-97A4-87A2CD12F8C3}" srcOrd="0" destOrd="0" presId="urn:microsoft.com/office/officeart/2005/8/layout/chevron2"/>
    <dgm:cxn modelId="{33C14BAA-36BE-4D05-8605-2CF62951D61F}" srcId="{911E56FA-156D-48C6-8B98-3616BEB69AC7}" destId="{7DD8DFFE-BB62-4A70-9D15-67465B991016}" srcOrd="1" destOrd="0" parTransId="{75664FF4-B15D-4BDD-B9BD-ACEBEB5FCF27}" sibTransId="{A1B7CC7D-51C2-44CD-A53A-A3CEC489FFAB}"/>
    <dgm:cxn modelId="{7C9180B5-86E7-4E63-A744-DADB7AA2585A}" type="presOf" srcId="{319812C5-C29A-4414-96E9-39ED34C2E4C3}" destId="{4C6B432B-636E-4944-B1CF-94A9C54B35DE}" srcOrd="0" destOrd="0" presId="urn:microsoft.com/office/officeart/2005/8/layout/chevron2"/>
    <dgm:cxn modelId="{4E022BBF-1C74-4DC8-AD9C-87D0A72FE227}" type="presOf" srcId="{85A15364-52FB-4C88-A1A1-75504A75C38F}" destId="{4C6B432B-636E-4944-B1CF-94A9C54B35DE}" srcOrd="0" destOrd="1" presId="urn:microsoft.com/office/officeart/2005/8/layout/chevron2"/>
    <dgm:cxn modelId="{1787D5C8-B6FF-4D2B-8E6B-856E54B9FF46}" type="presOf" srcId="{F6ED6D8D-094E-4784-B3E1-82C800133C89}" destId="{8BF4C3AE-B7B9-4602-AF33-C6A979569BC2}" srcOrd="0" destOrd="0" presId="urn:microsoft.com/office/officeart/2005/8/layout/chevron2"/>
    <dgm:cxn modelId="{484746E1-E49D-4E52-8853-BC5A08C65B04}" srcId="{911E56FA-156D-48C6-8B98-3616BEB69AC7}" destId="{F6ED6D8D-094E-4784-B3E1-82C800133C89}" srcOrd="0" destOrd="0" parTransId="{43579FB5-1364-4511-A78A-5546C453CCF0}" sibTransId="{46B53C90-D36F-4E71-AF36-E2E2530CC7D3}"/>
    <dgm:cxn modelId="{462234EB-98B3-4202-B7E0-15C3EF6B1511}" srcId="{F1C8AEDF-B0D0-4A2C-A269-EF6397166CE3}" destId="{9DB511D1-36B8-47CB-A8BA-8C92CBBED386}" srcOrd="0" destOrd="0" parTransId="{103DB511-BF56-4AED-91CE-0D42383530C3}" sibTransId="{231C5345-52DA-41DB-89D2-B24BF6F012F7}"/>
    <dgm:cxn modelId="{F35E7DEE-FC34-447F-945A-8ABA4F1925E8}" srcId="{E74EA12F-12C0-4D96-A922-2C859D64BB4C}" destId="{319812C5-C29A-4414-96E9-39ED34C2E4C3}" srcOrd="0" destOrd="0" parTransId="{61E37F2B-21DF-4588-8D84-B275F492CBA2}" sibTransId="{BE729FF8-6A26-4764-B5D6-7E71B1DC92B7}"/>
    <dgm:cxn modelId="{9DD99FF2-CC8E-41F7-ADFB-DE607E7CC007}" srcId="{7DD8DFFE-BB62-4A70-9D15-67465B991016}" destId="{F1C8AEDF-B0D0-4A2C-A269-EF6397166CE3}" srcOrd="0" destOrd="0" parTransId="{41BF11F7-E404-4A62-9333-DD8B114AABC1}" sibTransId="{2EE09620-130F-4B00-84FD-1421D184CCDF}"/>
    <dgm:cxn modelId="{1077A9F6-7E68-4702-9A51-A4BE5EFAA0DE}" srcId="{319812C5-C29A-4414-96E9-39ED34C2E4C3}" destId="{85A15364-52FB-4C88-A1A1-75504A75C38F}" srcOrd="0" destOrd="0" parTransId="{26FB8BA2-901F-46E0-9084-DFE21B1A190B}" sibTransId="{908A6383-AD0B-4A4E-810E-F00C65384073}"/>
    <dgm:cxn modelId="{E9411148-6315-4E6A-8827-8478D451F6E7}" type="presParOf" srcId="{0212C24E-77AA-4AFC-97A4-87A2CD12F8C3}" destId="{3A50A069-F70A-48D3-8648-2CDC83667134}" srcOrd="0" destOrd="0" presId="urn:microsoft.com/office/officeart/2005/8/layout/chevron2"/>
    <dgm:cxn modelId="{BC61B84F-7768-44EA-8D38-90347A1DAFCF}" type="presParOf" srcId="{3A50A069-F70A-48D3-8648-2CDC83667134}" destId="{8BF4C3AE-B7B9-4602-AF33-C6A979569BC2}" srcOrd="0" destOrd="0" presId="urn:microsoft.com/office/officeart/2005/8/layout/chevron2"/>
    <dgm:cxn modelId="{6FBE3C5D-856F-4880-8F28-BA22B3463F80}" type="presParOf" srcId="{3A50A069-F70A-48D3-8648-2CDC83667134}" destId="{EF21CEF2-29B7-49A8-930A-84CFD7269E5F}" srcOrd="1" destOrd="0" presId="urn:microsoft.com/office/officeart/2005/8/layout/chevron2"/>
    <dgm:cxn modelId="{AF613F7B-B9C4-4FEB-BD90-BBC3D955722E}" type="presParOf" srcId="{0212C24E-77AA-4AFC-97A4-87A2CD12F8C3}" destId="{F2279167-6CAC-4617-8700-8830830E2718}" srcOrd="1" destOrd="0" presId="urn:microsoft.com/office/officeart/2005/8/layout/chevron2"/>
    <dgm:cxn modelId="{5EB8962F-D957-4FA1-9467-20016DCDA342}" type="presParOf" srcId="{0212C24E-77AA-4AFC-97A4-87A2CD12F8C3}" destId="{A379AB72-6D2D-4FFB-BF4A-8198FC009ED0}" srcOrd="2" destOrd="0" presId="urn:microsoft.com/office/officeart/2005/8/layout/chevron2"/>
    <dgm:cxn modelId="{69529FD5-28CD-4EBD-B251-E66C3CCC1440}" type="presParOf" srcId="{A379AB72-6D2D-4FFB-BF4A-8198FC009ED0}" destId="{8C4FAA48-1B04-4241-919C-80E51A751A29}" srcOrd="0" destOrd="0" presId="urn:microsoft.com/office/officeart/2005/8/layout/chevron2"/>
    <dgm:cxn modelId="{B3E378BB-14BA-4EBF-BE0A-31C5B152A48D}" type="presParOf" srcId="{A379AB72-6D2D-4FFB-BF4A-8198FC009ED0}" destId="{5A51BC67-F370-4FF5-93C5-401326601B36}" srcOrd="1" destOrd="0" presId="urn:microsoft.com/office/officeart/2005/8/layout/chevron2"/>
    <dgm:cxn modelId="{9E98D1D0-AC44-40AA-B6AA-A9C159E7F264}" type="presParOf" srcId="{0212C24E-77AA-4AFC-97A4-87A2CD12F8C3}" destId="{58922178-4F4B-4161-B866-32B9CAD3FA76}" srcOrd="3" destOrd="0" presId="urn:microsoft.com/office/officeart/2005/8/layout/chevron2"/>
    <dgm:cxn modelId="{302E85EC-01CB-4944-B17A-E01A975C1DCC}" type="presParOf" srcId="{0212C24E-77AA-4AFC-97A4-87A2CD12F8C3}" destId="{6781D08E-ED40-499B-8D0E-70B37C92E633}" srcOrd="4" destOrd="0" presId="urn:microsoft.com/office/officeart/2005/8/layout/chevron2"/>
    <dgm:cxn modelId="{1B22900F-FA90-4BE0-B2EB-D6F150A7EC5E}" type="presParOf" srcId="{6781D08E-ED40-499B-8D0E-70B37C92E633}" destId="{9D906602-FE9F-4950-952A-A674DB79CBBC}" srcOrd="0" destOrd="0" presId="urn:microsoft.com/office/officeart/2005/8/layout/chevron2"/>
    <dgm:cxn modelId="{3E877037-534C-4BD1-8006-AABD6DAC8537}" type="presParOf" srcId="{6781D08E-ED40-499B-8D0E-70B37C92E633}" destId="{4C6B432B-636E-4944-B1CF-94A9C54B35DE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554E72-A3CF-4968-9C7E-190D8DDDAB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B5862-6C98-4850-901B-D8DF65754B61}">
      <dgm:prSet phldrT="[Text]"/>
      <dgm:spPr>
        <a:solidFill>
          <a:srgbClr val="5EB2C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Resources: www.projectteam.com/nps</a:t>
          </a:r>
          <a:endParaRPr lang="en-US" dirty="0">
            <a:solidFill>
              <a:schemeClr val="tx1"/>
            </a:solidFill>
          </a:endParaRPr>
        </a:p>
      </dgm:t>
    </dgm:pt>
    <dgm:pt modelId="{D40CC4C5-DDBD-4877-9518-0EA5EF51E538}" type="parTrans" cxnId="{ADCA9A87-C1E9-4FE0-9991-64756DF2800F}">
      <dgm:prSet/>
      <dgm:spPr/>
      <dgm:t>
        <a:bodyPr/>
        <a:lstStyle/>
        <a:p>
          <a:endParaRPr lang="en-US"/>
        </a:p>
      </dgm:t>
    </dgm:pt>
    <dgm:pt modelId="{FC4F6776-2474-42DE-B506-27BBA1653C76}" type="sibTrans" cxnId="{ADCA9A87-C1E9-4FE0-9991-64756DF2800F}">
      <dgm:prSet/>
      <dgm:spPr/>
      <dgm:t>
        <a:bodyPr/>
        <a:lstStyle/>
        <a:p>
          <a:endParaRPr lang="en-US"/>
        </a:p>
      </dgm:t>
    </dgm:pt>
    <dgm:pt modelId="{2C7CF644-7421-4252-8ECF-7CC439A7F985}">
      <dgm:prSet phldrT="[Text]"/>
      <dgm:spPr>
        <a:solidFill>
          <a:srgbClr val="FFAF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Help Email Address: 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support@projectteam.com</a:t>
          </a:r>
          <a:endParaRPr lang="en-US" dirty="0">
            <a:solidFill>
              <a:schemeClr val="tx1"/>
            </a:solidFill>
          </a:endParaRPr>
        </a:p>
      </dgm:t>
    </dgm:pt>
    <dgm:pt modelId="{2936C406-2EBF-421A-AC6D-B017B5F1253F}" type="parTrans" cxnId="{E55A3D9B-DA99-4A95-9F58-FF3B2016F9FE}">
      <dgm:prSet/>
      <dgm:spPr/>
      <dgm:t>
        <a:bodyPr/>
        <a:lstStyle/>
        <a:p>
          <a:endParaRPr lang="en-US"/>
        </a:p>
      </dgm:t>
    </dgm:pt>
    <dgm:pt modelId="{ED6238DC-822A-4325-9482-DBDD378871AB}" type="sibTrans" cxnId="{E55A3D9B-DA99-4A95-9F58-FF3B2016F9FE}">
      <dgm:prSet/>
      <dgm:spPr/>
      <dgm:t>
        <a:bodyPr/>
        <a:lstStyle/>
        <a:p>
          <a:endParaRPr lang="en-US"/>
        </a:p>
      </dgm:t>
    </dgm:pt>
    <dgm:pt modelId="{0752B668-F8EA-4EAC-9B2F-EC0FCAE46B9A}" type="pres">
      <dgm:prSet presAssocID="{38554E72-A3CF-4968-9C7E-190D8DDDABF8}" presName="linear" presStyleCnt="0">
        <dgm:presLayoutVars>
          <dgm:dir/>
          <dgm:animLvl val="lvl"/>
          <dgm:resizeHandles val="exact"/>
        </dgm:presLayoutVars>
      </dgm:prSet>
      <dgm:spPr/>
    </dgm:pt>
    <dgm:pt modelId="{57F70661-2AC6-401D-AF8C-B22543642D56}" type="pres">
      <dgm:prSet presAssocID="{CDDB5862-6C98-4850-901B-D8DF65754B61}" presName="parentLin" presStyleCnt="0"/>
      <dgm:spPr/>
    </dgm:pt>
    <dgm:pt modelId="{925B38D7-8C98-4FAC-A450-B7144B04FDA2}" type="pres">
      <dgm:prSet presAssocID="{CDDB5862-6C98-4850-901B-D8DF65754B61}" presName="parentLeftMargin" presStyleLbl="node1" presStyleIdx="0" presStyleCnt="2"/>
      <dgm:spPr/>
    </dgm:pt>
    <dgm:pt modelId="{97145D4C-0933-4144-A120-BFABF2B48D5D}" type="pres">
      <dgm:prSet presAssocID="{CDDB5862-6C98-4850-901B-D8DF65754B61}" presName="parentText" presStyleLbl="node1" presStyleIdx="0" presStyleCnt="2" custLinFactNeighborX="-2344" custLinFactNeighborY="79645">
        <dgm:presLayoutVars>
          <dgm:chMax val="0"/>
          <dgm:bulletEnabled val="1"/>
        </dgm:presLayoutVars>
      </dgm:prSet>
      <dgm:spPr/>
    </dgm:pt>
    <dgm:pt modelId="{692C189C-6423-4BEE-B036-8D46DBFFCA19}" type="pres">
      <dgm:prSet presAssocID="{CDDB5862-6C98-4850-901B-D8DF65754B61}" presName="negativeSpace" presStyleCnt="0"/>
      <dgm:spPr/>
    </dgm:pt>
    <dgm:pt modelId="{009D4037-FF98-4F90-8F66-CE65E1E14E28}" type="pres">
      <dgm:prSet presAssocID="{CDDB5862-6C98-4850-901B-D8DF65754B61}" presName="childText" presStyleLbl="conFgAcc1" presStyleIdx="0" presStyleCnt="2" custScaleY="293601" custLinFactY="56773" custLinFactNeighborX="871" custLinFactNeighborY="100000">
        <dgm:presLayoutVars>
          <dgm:bulletEnabled val="1"/>
        </dgm:presLayoutVars>
      </dgm:prSet>
      <dgm:spPr>
        <a:solidFill>
          <a:srgbClr val="F4F7FA">
            <a:alpha val="90000"/>
          </a:srgbClr>
        </a:solidFill>
        <a:ln>
          <a:noFill/>
        </a:ln>
      </dgm:spPr>
    </dgm:pt>
    <dgm:pt modelId="{17222EBC-B7EB-4A6D-8097-AF50B11548BF}" type="pres">
      <dgm:prSet presAssocID="{FC4F6776-2474-42DE-B506-27BBA1653C76}" presName="spaceBetweenRectangles" presStyleCnt="0"/>
      <dgm:spPr/>
    </dgm:pt>
    <dgm:pt modelId="{D320A82E-D24F-4088-BE67-C74FD997A89E}" type="pres">
      <dgm:prSet presAssocID="{2C7CF644-7421-4252-8ECF-7CC439A7F985}" presName="parentLin" presStyleCnt="0"/>
      <dgm:spPr/>
    </dgm:pt>
    <dgm:pt modelId="{CE249299-4B3B-4A76-BDBB-575BA94BF17A}" type="pres">
      <dgm:prSet presAssocID="{2C7CF644-7421-4252-8ECF-7CC439A7F985}" presName="parentLeftMargin" presStyleLbl="node1" presStyleIdx="0" presStyleCnt="2"/>
      <dgm:spPr/>
    </dgm:pt>
    <dgm:pt modelId="{91A66B6F-4C45-42EC-8B12-5E6BC5EA8849}" type="pres">
      <dgm:prSet presAssocID="{2C7CF644-7421-4252-8ECF-7CC439A7F985}" presName="parentText" presStyleLbl="node1" presStyleIdx="1" presStyleCnt="2" custLinFactNeighborX="-20312" custLinFactNeighborY="72682">
        <dgm:presLayoutVars>
          <dgm:chMax val="0"/>
          <dgm:bulletEnabled val="1"/>
        </dgm:presLayoutVars>
      </dgm:prSet>
      <dgm:spPr/>
    </dgm:pt>
    <dgm:pt modelId="{141AD82B-4CF4-40D5-830A-DB90F216A7A9}" type="pres">
      <dgm:prSet presAssocID="{2C7CF644-7421-4252-8ECF-7CC439A7F985}" presName="negativeSpace" presStyleCnt="0"/>
      <dgm:spPr/>
    </dgm:pt>
    <dgm:pt modelId="{5ED88D38-6847-42AD-BD9C-F28F6CAFB97A}" type="pres">
      <dgm:prSet presAssocID="{2C7CF644-7421-4252-8ECF-7CC439A7F985}" presName="childText" presStyleLbl="conFgAcc1" presStyleIdx="1" presStyleCnt="2" custScaleY="162681" custLinFactY="26685" custLinFactNeighborX="-234" custLinFactNeighborY="100000">
        <dgm:presLayoutVars>
          <dgm:bulletEnabled val="1"/>
        </dgm:presLayoutVars>
      </dgm:prSet>
      <dgm:spPr>
        <a:solidFill>
          <a:srgbClr val="F4F7FA">
            <a:alpha val="90000"/>
          </a:srgbClr>
        </a:solidFill>
        <a:ln>
          <a:noFill/>
        </a:ln>
      </dgm:spPr>
    </dgm:pt>
  </dgm:ptLst>
  <dgm:cxnLst>
    <dgm:cxn modelId="{4B42FA06-C2A4-496A-A9B8-44FDB2AA06FF}" type="presOf" srcId="{2C7CF644-7421-4252-8ECF-7CC439A7F985}" destId="{CE249299-4B3B-4A76-BDBB-575BA94BF17A}" srcOrd="0" destOrd="0" presId="urn:microsoft.com/office/officeart/2005/8/layout/list1"/>
    <dgm:cxn modelId="{E3728A3D-7D77-431D-BFE5-61717EE60861}" type="presOf" srcId="{38554E72-A3CF-4968-9C7E-190D8DDDABF8}" destId="{0752B668-F8EA-4EAC-9B2F-EC0FCAE46B9A}" srcOrd="0" destOrd="0" presId="urn:microsoft.com/office/officeart/2005/8/layout/list1"/>
    <dgm:cxn modelId="{45CAF653-B621-40FB-AE40-F928F96BB733}" type="presOf" srcId="{2C7CF644-7421-4252-8ECF-7CC439A7F985}" destId="{91A66B6F-4C45-42EC-8B12-5E6BC5EA8849}" srcOrd="1" destOrd="0" presId="urn:microsoft.com/office/officeart/2005/8/layout/list1"/>
    <dgm:cxn modelId="{ADCA9A87-C1E9-4FE0-9991-64756DF2800F}" srcId="{38554E72-A3CF-4968-9C7E-190D8DDDABF8}" destId="{CDDB5862-6C98-4850-901B-D8DF65754B61}" srcOrd="0" destOrd="0" parTransId="{D40CC4C5-DDBD-4877-9518-0EA5EF51E538}" sibTransId="{FC4F6776-2474-42DE-B506-27BBA1653C76}"/>
    <dgm:cxn modelId="{E55A3D9B-DA99-4A95-9F58-FF3B2016F9FE}" srcId="{38554E72-A3CF-4968-9C7E-190D8DDDABF8}" destId="{2C7CF644-7421-4252-8ECF-7CC439A7F985}" srcOrd="1" destOrd="0" parTransId="{2936C406-2EBF-421A-AC6D-B017B5F1253F}" sibTransId="{ED6238DC-822A-4325-9482-DBDD378871AB}"/>
    <dgm:cxn modelId="{94903DE0-BE2E-42D0-BA2C-2413AC455AE8}" type="presOf" srcId="{CDDB5862-6C98-4850-901B-D8DF65754B61}" destId="{925B38D7-8C98-4FAC-A450-B7144B04FDA2}" srcOrd="0" destOrd="0" presId="urn:microsoft.com/office/officeart/2005/8/layout/list1"/>
    <dgm:cxn modelId="{7B3D9EED-8E46-497F-A6EE-A65BF06C0BC5}" type="presOf" srcId="{CDDB5862-6C98-4850-901B-D8DF65754B61}" destId="{97145D4C-0933-4144-A120-BFABF2B48D5D}" srcOrd="1" destOrd="0" presId="urn:microsoft.com/office/officeart/2005/8/layout/list1"/>
    <dgm:cxn modelId="{C50DF50A-1872-43ED-A943-F569C6A9D685}" type="presParOf" srcId="{0752B668-F8EA-4EAC-9B2F-EC0FCAE46B9A}" destId="{57F70661-2AC6-401D-AF8C-B22543642D56}" srcOrd="0" destOrd="0" presId="urn:microsoft.com/office/officeart/2005/8/layout/list1"/>
    <dgm:cxn modelId="{0EEFC320-1223-4097-9DA4-23DE6A583F6C}" type="presParOf" srcId="{57F70661-2AC6-401D-AF8C-B22543642D56}" destId="{925B38D7-8C98-4FAC-A450-B7144B04FDA2}" srcOrd="0" destOrd="0" presId="urn:microsoft.com/office/officeart/2005/8/layout/list1"/>
    <dgm:cxn modelId="{985C6791-8B7E-4BBD-855C-3FEFFD3AB420}" type="presParOf" srcId="{57F70661-2AC6-401D-AF8C-B22543642D56}" destId="{97145D4C-0933-4144-A120-BFABF2B48D5D}" srcOrd="1" destOrd="0" presId="urn:microsoft.com/office/officeart/2005/8/layout/list1"/>
    <dgm:cxn modelId="{2C9EC1CF-C17E-4CCE-9BCD-8E119C6D36EB}" type="presParOf" srcId="{0752B668-F8EA-4EAC-9B2F-EC0FCAE46B9A}" destId="{692C189C-6423-4BEE-B036-8D46DBFFCA19}" srcOrd="1" destOrd="0" presId="urn:microsoft.com/office/officeart/2005/8/layout/list1"/>
    <dgm:cxn modelId="{A5E08624-322B-496E-9437-666C5C0E26B0}" type="presParOf" srcId="{0752B668-F8EA-4EAC-9B2F-EC0FCAE46B9A}" destId="{009D4037-FF98-4F90-8F66-CE65E1E14E28}" srcOrd="2" destOrd="0" presId="urn:microsoft.com/office/officeart/2005/8/layout/list1"/>
    <dgm:cxn modelId="{B8169A04-07F2-4789-AB39-CE37938D7E55}" type="presParOf" srcId="{0752B668-F8EA-4EAC-9B2F-EC0FCAE46B9A}" destId="{17222EBC-B7EB-4A6D-8097-AF50B11548BF}" srcOrd="3" destOrd="0" presId="urn:microsoft.com/office/officeart/2005/8/layout/list1"/>
    <dgm:cxn modelId="{D4279BD2-60F0-4157-991E-1FEE9D520A26}" type="presParOf" srcId="{0752B668-F8EA-4EAC-9B2F-EC0FCAE46B9A}" destId="{D320A82E-D24F-4088-BE67-C74FD997A89E}" srcOrd="4" destOrd="0" presId="urn:microsoft.com/office/officeart/2005/8/layout/list1"/>
    <dgm:cxn modelId="{D131262E-1BE4-4961-AE13-C28FBA7DDF63}" type="presParOf" srcId="{D320A82E-D24F-4088-BE67-C74FD997A89E}" destId="{CE249299-4B3B-4A76-BDBB-575BA94BF17A}" srcOrd="0" destOrd="0" presId="urn:microsoft.com/office/officeart/2005/8/layout/list1"/>
    <dgm:cxn modelId="{E4A480A4-4CCF-4D31-BD7E-3BB37308FF32}" type="presParOf" srcId="{D320A82E-D24F-4088-BE67-C74FD997A89E}" destId="{91A66B6F-4C45-42EC-8B12-5E6BC5EA8849}" srcOrd="1" destOrd="0" presId="urn:microsoft.com/office/officeart/2005/8/layout/list1"/>
    <dgm:cxn modelId="{5F340A95-BD0F-4D4F-AF41-D09131F65A72}" type="presParOf" srcId="{0752B668-F8EA-4EAC-9B2F-EC0FCAE46B9A}" destId="{141AD82B-4CF4-40D5-830A-DB90F216A7A9}" srcOrd="5" destOrd="0" presId="urn:microsoft.com/office/officeart/2005/8/layout/list1"/>
    <dgm:cxn modelId="{E66B08F3-690B-4303-BF3D-38A723768AFF}" type="presParOf" srcId="{0752B668-F8EA-4EAC-9B2F-EC0FCAE46B9A}" destId="{5ED88D38-6847-42AD-BD9C-F28F6CAFB9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3AE-B7B9-4602-AF33-C6A979569BC2}">
      <dsp:nvSpPr>
        <dsp:cNvPr id="0" name=""/>
        <dsp:cNvSpPr/>
      </dsp:nvSpPr>
      <dsp:spPr>
        <a:xfrm rot="5400000">
          <a:off x="-218882" y="219472"/>
          <a:ext cx="1459213" cy="1021449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Start Workflow</a:t>
          </a:r>
        </a:p>
      </dsp:txBody>
      <dsp:txXfrm rot="-5400000">
        <a:off x="1" y="511315"/>
        <a:ext cx="1021449" cy="437764"/>
      </dsp:txXfrm>
    </dsp:sp>
    <dsp:sp modelId="{EF21CEF2-29B7-49A8-930A-84CFD7269E5F}">
      <dsp:nvSpPr>
        <dsp:cNvPr id="0" name=""/>
        <dsp:cNvSpPr/>
      </dsp:nvSpPr>
      <dsp:spPr>
        <a:xfrm rot="5400000">
          <a:off x="4114704" y="-3085891"/>
          <a:ext cx="948488" cy="713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CMR</a:t>
          </a:r>
          <a:r>
            <a:rPr lang="en-US" sz="1300" kern="1200" dirty="0"/>
            <a:t> Reviews Submittal Package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Start the </a:t>
          </a:r>
          <a:r>
            <a:rPr lang="en-US" sz="1300" i="1" kern="1200" dirty="0"/>
            <a:t>Submittal Package – Action – with A/E Review </a:t>
          </a:r>
          <a:r>
            <a:rPr lang="en-US" sz="1300" kern="1200" dirty="0"/>
            <a:t>Workflow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COR </a:t>
          </a:r>
          <a:r>
            <a:rPr lang="en-US" sz="1300" kern="1200" dirty="0"/>
            <a:t>also has access to start this workflow.</a:t>
          </a:r>
        </a:p>
      </dsp:txBody>
      <dsp:txXfrm rot="-5400000">
        <a:off x="1021450" y="53664"/>
        <a:ext cx="7088697" cy="855886"/>
      </dsp:txXfrm>
    </dsp:sp>
    <dsp:sp modelId="{8C4FAA48-1B04-4241-919C-80E51A751A29}">
      <dsp:nvSpPr>
        <dsp:cNvPr id="0" name=""/>
        <dsp:cNvSpPr/>
      </dsp:nvSpPr>
      <dsp:spPr>
        <a:xfrm rot="5400000">
          <a:off x="-218882" y="1534042"/>
          <a:ext cx="1459213" cy="1021449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A/E Action</a:t>
          </a:r>
        </a:p>
      </dsp:txBody>
      <dsp:txXfrm rot="-5400000">
        <a:off x="1" y="1825885"/>
        <a:ext cx="1021449" cy="437764"/>
      </dsp:txXfrm>
    </dsp:sp>
    <dsp:sp modelId="{5A51BC67-F370-4FF5-93C5-401326601B36}">
      <dsp:nvSpPr>
        <dsp:cNvPr id="0" name=""/>
        <dsp:cNvSpPr/>
      </dsp:nvSpPr>
      <dsp:spPr>
        <a:xfrm rot="5400000">
          <a:off x="4114704" y="-1778094"/>
          <a:ext cx="948488" cy="713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A/E</a:t>
          </a:r>
          <a:r>
            <a:rPr lang="en-US" sz="1300" kern="1200" dirty="0"/>
            <a:t> Reviews each Submittal Item Details and Files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Select </a:t>
          </a:r>
          <a:r>
            <a:rPr lang="en-US" sz="1300" b="1" kern="1200" dirty="0"/>
            <a:t>A/E Action</a:t>
          </a:r>
          <a:r>
            <a:rPr lang="en-US" sz="1300" b="0" kern="1200" dirty="0"/>
            <a:t>, Enter </a:t>
          </a:r>
          <a:r>
            <a:rPr lang="en-US" sz="1300" b="1" kern="1200" dirty="0"/>
            <a:t>Action Notes</a:t>
          </a:r>
          <a:r>
            <a:rPr lang="en-US" sz="1300" b="0" kern="1200" dirty="0"/>
            <a:t>, Upload Marked Up Files, Complete Package Fields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Pass</a:t>
          </a:r>
          <a:r>
            <a:rPr lang="en-US" sz="1300" kern="1200" dirty="0"/>
            <a:t> to send to the COR/ </a:t>
          </a:r>
          <a:r>
            <a:rPr lang="en-US" sz="1300" b="1" kern="1200" dirty="0"/>
            <a:t>Cancel </a:t>
          </a:r>
          <a:r>
            <a:rPr lang="en-US" sz="1300" kern="1200" dirty="0"/>
            <a:t>to remove Submittal from workflow</a:t>
          </a:r>
        </a:p>
      </dsp:txBody>
      <dsp:txXfrm rot="-5400000">
        <a:off x="1021450" y="1361461"/>
        <a:ext cx="7088697" cy="855886"/>
      </dsp:txXfrm>
    </dsp:sp>
    <dsp:sp modelId="{9D906602-FE9F-4950-952A-A674DB79CBBC}">
      <dsp:nvSpPr>
        <dsp:cNvPr id="0" name=""/>
        <dsp:cNvSpPr/>
      </dsp:nvSpPr>
      <dsp:spPr>
        <a:xfrm rot="5400000">
          <a:off x="-218882" y="2848612"/>
          <a:ext cx="1459213" cy="1021449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COR Review</a:t>
          </a:r>
        </a:p>
      </dsp:txBody>
      <dsp:txXfrm rot="-5400000">
        <a:off x="1" y="3140455"/>
        <a:ext cx="1021449" cy="437764"/>
      </dsp:txXfrm>
    </dsp:sp>
    <dsp:sp modelId="{4C6B432B-636E-4944-B1CF-94A9C54B35DE}">
      <dsp:nvSpPr>
        <dsp:cNvPr id="0" name=""/>
        <dsp:cNvSpPr/>
      </dsp:nvSpPr>
      <dsp:spPr>
        <a:xfrm rot="5400000">
          <a:off x="4114704" y="-463524"/>
          <a:ext cx="948488" cy="713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COR</a:t>
          </a:r>
          <a:r>
            <a:rPr lang="en-US" sz="1300" kern="1200" dirty="0"/>
            <a:t> Reviews each Submittal Item’s Details and Attachments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Select </a:t>
          </a:r>
          <a:r>
            <a:rPr lang="en-US" sz="1300" b="1" kern="1200" dirty="0"/>
            <a:t>NPS Action</a:t>
          </a:r>
          <a:r>
            <a:rPr lang="en-US" sz="1300" kern="1200" dirty="0"/>
            <a:t>, Enter </a:t>
          </a:r>
          <a:r>
            <a:rPr lang="en-US" sz="1300" b="1" kern="1200" dirty="0"/>
            <a:t>Action Notes</a:t>
          </a:r>
          <a:r>
            <a:rPr lang="en-US" sz="1300" kern="1200" dirty="0"/>
            <a:t>, and </a:t>
          </a:r>
          <a:r>
            <a:rPr lang="en-US" sz="1300" b="1" kern="1200" dirty="0"/>
            <a:t>Close</a:t>
          </a:r>
          <a:r>
            <a:rPr lang="en-US" sz="1300" kern="1200" dirty="0"/>
            <a:t> Items that don’t need to be resubmitted.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Upload Marked Up Files, Complete Package Fields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Pass</a:t>
          </a:r>
          <a:r>
            <a:rPr lang="en-US" sz="1300" kern="1200" dirty="0"/>
            <a:t> to send to Construction Contractor / </a:t>
          </a:r>
          <a:r>
            <a:rPr lang="en-US" sz="1300" b="1" kern="1200" dirty="0"/>
            <a:t>Fail </a:t>
          </a:r>
          <a:r>
            <a:rPr lang="en-US" sz="1300" kern="1200" dirty="0"/>
            <a:t>to return to A/E for Additional Information</a:t>
          </a:r>
        </a:p>
      </dsp:txBody>
      <dsp:txXfrm rot="-5400000">
        <a:off x="1021450" y="2676031"/>
        <a:ext cx="7088697" cy="855886"/>
      </dsp:txXfrm>
    </dsp:sp>
    <dsp:sp modelId="{54C4CA9F-39DA-4BD7-B9AC-EF2D67D41F57}">
      <dsp:nvSpPr>
        <dsp:cNvPr id="0" name=""/>
        <dsp:cNvSpPr/>
      </dsp:nvSpPr>
      <dsp:spPr>
        <a:xfrm rot="5400000">
          <a:off x="-218882" y="4163181"/>
          <a:ext cx="1459213" cy="1021449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Contractor Acknowledgement</a:t>
          </a:r>
        </a:p>
      </dsp:txBody>
      <dsp:txXfrm rot="-5400000">
        <a:off x="1" y="4455024"/>
        <a:ext cx="1021449" cy="437764"/>
      </dsp:txXfrm>
    </dsp:sp>
    <dsp:sp modelId="{7C474632-CBE9-499E-9C54-96E54BE35788}">
      <dsp:nvSpPr>
        <dsp:cNvPr id="0" name=""/>
        <dsp:cNvSpPr/>
      </dsp:nvSpPr>
      <dsp:spPr>
        <a:xfrm rot="5400000">
          <a:off x="4114704" y="869047"/>
          <a:ext cx="948488" cy="713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Construction Contractor </a:t>
          </a:r>
          <a:r>
            <a:rPr lang="en-US" sz="1300" b="0" kern="1200" dirty="0"/>
            <a:t>Validates Package and Items are properly reviewed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Pass</a:t>
          </a:r>
          <a:r>
            <a:rPr lang="en-US" sz="1300" kern="1200" dirty="0"/>
            <a:t> to Acknowledge Receipt / </a:t>
          </a:r>
          <a:r>
            <a:rPr lang="en-US" sz="1300" b="1" kern="1200" dirty="0"/>
            <a:t>Fail </a:t>
          </a:r>
          <a:r>
            <a:rPr lang="en-US" sz="1300" kern="1200" dirty="0"/>
            <a:t>to return to COR or A/E for Additional Information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Create Revisions</a:t>
          </a:r>
          <a:r>
            <a:rPr lang="en-US" sz="1300" kern="1200" dirty="0"/>
            <a:t>, as needed </a:t>
          </a:r>
        </a:p>
      </dsp:txBody>
      <dsp:txXfrm rot="-5400000">
        <a:off x="1021450" y="4008603"/>
        <a:ext cx="7088697" cy="855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3AE-B7B9-4602-AF33-C6A979569BC2}">
      <dsp:nvSpPr>
        <dsp:cNvPr id="0" name=""/>
        <dsp:cNvSpPr/>
      </dsp:nvSpPr>
      <dsp:spPr>
        <a:xfrm rot="5400000">
          <a:off x="-288893" y="292514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Start Workflow</a:t>
          </a:r>
        </a:p>
      </dsp:txBody>
      <dsp:txXfrm rot="-5400000">
        <a:off x="1" y="677704"/>
        <a:ext cx="1348168" cy="577787"/>
      </dsp:txXfrm>
    </dsp:sp>
    <dsp:sp modelId="{EF21CEF2-29B7-49A8-930A-84CFD7269E5F}">
      <dsp:nvSpPr>
        <dsp:cNvPr id="0" name=""/>
        <dsp:cNvSpPr/>
      </dsp:nvSpPr>
      <dsp:spPr>
        <a:xfrm rot="5400000">
          <a:off x="4126372" y="-2765644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CMR</a:t>
          </a:r>
          <a:r>
            <a:rPr lang="en-US" sz="1400" kern="1200" dirty="0"/>
            <a:t> Reviews Submittal Package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Start the </a:t>
          </a:r>
          <a:r>
            <a:rPr lang="en-US" sz="1400" i="1" kern="1200" dirty="0"/>
            <a:t>Submittal Package – Action – no A/E Review </a:t>
          </a:r>
          <a:r>
            <a:rPr lang="en-US" sz="1400" kern="1200" dirty="0"/>
            <a:t>Workflow</a:t>
          </a:r>
          <a:endParaRPr lang="en-US" sz="1400" i="1" kern="1200" dirty="0"/>
        </a:p>
      </dsp:txBody>
      <dsp:txXfrm rot="-5400000">
        <a:off x="1348168" y="73671"/>
        <a:ext cx="6747168" cy="1129648"/>
      </dsp:txXfrm>
    </dsp:sp>
    <dsp:sp modelId="{8C4FAA48-1B04-4241-919C-80E51A751A29}">
      <dsp:nvSpPr>
        <dsp:cNvPr id="0" name=""/>
        <dsp:cNvSpPr/>
      </dsp:nvSpPr>
      <dsp:spPr>
        <a:xfrm rot="5400000">
          <a:off x="-288893" y="2027529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COR Review</a:t>
          </a:r>
        </a:p>
      </dsp:txBody>
      <dsp:txXfrm rot="-5400000">
        <a:off x="1" y="2412719"/>
        <a:ext cx="1348168" cy="577787"/>
      </dsp:txXfrm>
    </dsp:sp>
    <dsp:sp modelId="{5A51BC67-F370-4FF5-93C5-401326601B36}">
      <dsp:nvSpPr>
        <dsp:cNvPr id="0" name=""/>
        <dsp:cNvSpPr/>
      </dsp:nvSpPr>
      <dsp:spPr>
        <a:xfrm rot="5400000">
          <a:off x="4126372" y="-1039567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COR</a:t>
          </a:r>
          <a:r>
            <a:rPr lang="en-US" sz="1400" kern="1200" dirty="0"/>
            <a:t> Reviews each Submittal Item’s Details and Attachments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Select </a:t>
          </a:r>
          <a:r>
            <a:rPr lang="en-US" sz="1400" b="1" kern="1200" dirty="0"/>
            <a:t>NPS Action</a:t>
          </a:r>
          <a:r>
            <a:rPr lang="en-US" sz="1400" kern="1200" dirty="0"/>
            <a:t>, Enter </a:t>
          </a:r>
          <a:r>
            <a:rPr lang="en-US" sz="1400" b="1" kern="1200" dirty="0"/>
            <a:t>Action Notes</a:t>
          </a:r>
          <a:r>
            <a:rPr lang="en-US" sz="1400" kern="1200" dirty="0"/>
            <a:t>, and </a:t>
          </a:r>
          <a:r>
            <a:rPr lang="en-US" sz="1400" b="1" kern="1200" dirty="0"/>
            <a:t>Close</a:t>
          </a:r>
          <a:r>
            <a:rPr lang="en-US" sz="1400" kern="1200" dirty="0"/>
            <a:t> Items that don’t need to be resubmitted.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Upload Marked Up Files, Complete Package Fields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Pass</a:t>
          </a:r>
          <a:r>
            <a:rPr lang="en-US" sz="1400" kern="1200" dirty="0"/>
            <a:t> to send to Construction Contractor / </a:t>
          </a:r>
          <a:r>
            <a:rPr lang="en-US" sz="1400" b="1" kern="1200" dirty="0"/>
            <a:t>Cancel </a:t>
          </a:r>
          <a:r>
            <a:rPr lang="en-US" sz="1400" kern="1200" dirty="0"/>
            <a:t>to remove Submittal from workflow</a:t>
          </a:r>
        </a:p>
      </dsp:txBody>
      <dsp:txXfrm rot="-5400000">
        <a:off x="1348168" y="1799748"/>
        <a:ext cx="6747168" cy="1129648"/>
      </dsp:txXfrm>
    </dsp:sp>
    <dsp:sp modelId="{9D906602-FE9F-4950-952A-A674DB79CBBC}">
      <dsp:nvSpPr>
        <dsp:cNvPr id="0" name=""/>
        <dsp:cNvSpPr/>
      </dsp:nvSpPr>
      <dsp:spPr>
        <a:xfrm rot="5400000">
          <a:off x="-288893" y="3762544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Contractor Acknowledgement</a:t>
          </a:r>
        </a:p>
      </dsp:txBody>
      <dsp:txXfrm rot="-5400000">
        <a:off x="1" y="4147734"/>
        <a:ext cx="1348168" cy="577787"/>
      </dsp:txXfrm>
    </dsp:sp>
    <dsp:sp modelId="{4C6B432B-636E-4944-B1CF-94A9C54B35DE}">
      <dsp:nvSpPr>
        <dsp:cNvPr id="0" name=""/>
        <dsp:cNvSpPr/>
      </dsp:nvSpPr>
      <dsp:spPr>
        <a:xfrm rot="5400000">
          <a:off x="4126372" y="695446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Construction Contractor </a:t>
          </a:r>
          <a:r>
            <a:rPr lang="en-US" sz="1400" b="0" kern="1200" dirty="0"/>
            <a:t>Validates Package and Items are properly reviewed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Pass</a:t>
          </a:r>
          <a:r>
            <a:rPr lang="en-US" sz="1400" kern="1200" dirty="0"/>
            <a:t> to Acknowledge Receipt / </a:t>
          </a:r>
          <a:r>
            <a:rPr lang="en-US" sz="1400" b="1" kern="1200" dirty="0"/>
            <a:t>Fail </a:t>
          </a:r>
          <a:r>
            <a:rPr lang="en-US" sz="1400" kern="1200" dirty="0"/>
            <a:t>to return to COR for Additional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Create Revisions</a:t>
          </a:r>
          <a:r>
            <a:rPr lang="en-US" sz="1400" kern="1200" dirty="0"/>
            <a:t>, as needed </a:t>
          </a:r>
        </a:p>
      </dsp:txBody>
      <dsp:txXfrm rot="-5400000">
        <a:off x="1348168" y="3534762"/>
        <a:ext cx="6747168" cy="1129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3AE-B7B9-4602-AF33-C6A979569BC2}">
      <dsp:nvSpPr>
        <dsp:cNvPr id="0" name=""/>
        <dsp:cNvSpPr/>
      </dsp:nvSpPr>
      <dsp:spPr>
        <a:xfrm rot="5400000">
          <a:off x="-288893" y="292514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Start Workflow</a:t>
          </a:r>
        </a:p>
      </dsp:txBody>
      <dsp:txXfrm rot="-5400000">
        <a:off x="1" y="677704"/>
        <a:ext cx="1348168" cy="577787"/>
      </dsp:txXfrm>
    </dsp:sp>
    <dsp:sp modelId="{EF21CEF2-29B7-49A8-930A-84CFD7269E5F}">
      <dsp:nvSpPr>
        <dsp:cNvPr id="0" name=""/>
        <dsp:cNvSpPr/>
      </dsp:nvSpPr>
      <dsp:spPr>
        <a:xfrm rot="5400000">
          <a:off x="4126372" y="-2765644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CMR</a:t>
          </a:r>
          <a:r>
            <a:rPr lang="en-US" sz="1400" kern="1200" dirty="0"/>
            <a:t> Reviews Submittal Package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Start the </a:t>
          </a:r>
          <a:r>
            <a:rPr lang="en-US" sz="1400" i="1" kern="1200" dirty="0"/>
            <a:t>Submittal Package – Information ONLY </a:t>
          </a:r>
          <a:r>
            <a:rPr lang="en-US" sz="1400" i="0" kern="1200" dirty="0"/>
            <a:t>Workflow</a:t>
          </a:r>
          <a:endParaRPr lang="en-US" sz="1400" i="1" kern="1200" dirty="0"/>
        </a:p>
      </dsp:txBody>
      <dsp:txXfrm rot="-5400000">
        <a:off x="1348168" y="73671"/>
        <a:ext cx="6747168" cy="1129648"/>
      </dsp:txXfrm>
    </dsp:sp>
    <dsp:sp modelId="{8C4FAA48-1B04-4241-919C-80E51A751A29}">
      <dsp:nvSpPr>
        <dsp:cNvPr id="0" name=""/>
        <dsp:cNvSpPr/>
      </dsp:nvSpPr>
      <dsp:spPr>
        <a:xfrm rot="5400000">
          <a:off x="-288893" y="2027529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COR Review</a:t>
          </a:r>
        </a:p>
      </dsp:txBody>
      <dsp:txXfrm rot="-5400000">
        <a:off x="1" y="2412719"/>
        <a:ext cx="1348168" cy="577787"/>
      </dsp:txXfrm>
    </dsp:sp>
    <dsp:sp modelId="{5A51BC67-F370-4FF5-93C5-401326601B36}">
      <dsp:nvSpPr>
        <dsp:cNvPr id="0" name=""/>
        <dsp:cNvSpPr/>
      </dsp:nvSpPr>
      <dsp:spPr>
        <a:xfrm rot="5400000">
          <a:off x="4126372" y="-1039567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COR</a:t>
          </a:r>
          <a:r>
            <a:rPr lang="en-US" sz="1400" kern="1200" dirty="0"/>
            <a:t> Reviews each Submittal Item’s Details and Attachments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Select </a:t>
          </a:r>
          <a:r>
            <a:rPr lang="en-US" sz="1400" b="1" kern="1200" dirty="0"/>
            <a:t>NPS Action</a:t>
          </a:r>
          <a:r>
            <a:rPr lang="en-US" sz="1400" kern="1200" dirty="0"/>
            <a:t>, Enter </a:t>
          </a:r>
          <a:r>
            <a:rPr lang="en-US" sz="1400" b="1" kern="1200" dirty="0"/>
            <a:t>Action Notes</a:t>
          </a:r>
          <a:r>
            <a:rPr lang="en-US" sz="1400" kern="1200" dirty="0"/>
            <a:t>, and </a:t>
          </a:r>
          <a:r>
            <a:rPr lang="en-US" sz="1400" b="1" kern="1200" dirty="0"/>
            <a:t>Close</a:t>
          </a:r>
          <a:r>
            <a:rPr lang="en-US" sz="1400" kern="1200" dirty="0"/>
            <a:t> Items that don’t need to be resubmitted.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Upload Marked Up Files, Complete Package Fields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Pass</a:t>
          </a:r>
          <a:r>
            <a:rPr lang="en-US" sz="1400" kern="1200" dirty="0"/>
            <a:t> to send to Construction Contractor / </a:t>
          </a:r>
          <a:r>
            <a:rPr lang="en-US" sz="1400" b="1" kern="1200" dirty="0"/>
            <a:t>Cancel </a:t>
          </a:r>
          <a:r>
            <a:rPr lang="en-US" sz="1400" b="0" kern="1200" dirty="0"/>
            <a:t>to remove Submittal from workflow</a:t>
          </a:r>
          <a:endParaRPr lang="en-US" sz="1400" kern="1200" dirty="0"/>
        </a:p>
      </dsp:txBody>
      <dsp:txXfrm rot="-5400000">
        <a:off x="1348168" y="1799748"/>
        <a:ext cx="6747168" cy="1129648"/>
      </dsp:txXfrm>
    </dsp:sp>
    <dsp:sp modelId="{9D906602-FE9F-4950-952A-A674DB79CBBC}">
      <dsp:nvSpPr>
        <dsp:cNvPr id="0" name=""/>
        <dsp:cNvSpPr/>
      </dsp:nvSpPr>
      <dsp:spPr>
        <a:xfrm rot="5400000">
          <a:off x="-288893" y="3762544"/>
          <a:ext cx="1925955" cy="1348168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Contractor Acknowledgement</a:t>
          </a:r>
        </a:p>
      </dsp:txBody>
      <dsp:txXfrm rot="-5400000">
        <a:off x="1" y="4147734"/>
        <a:ext cx="1348168" cy="577787"/>
      </dsp:txXfrm>
    </dsp:sp>
    <dsp:sp modelId="{4C6B432B-636E-4944-B1CF-94A9C54B35DE}">
      <dsp:nvSpPr>
        <dsp:cNvPr id="0" name=""/>
        <dsp:cNvSpPr/>
      </dsp:nvSpPr>
      <dsp:spPr>
        <a:xfrm rot="5400000">
          <a:off x="4126372" y="695446"/>
          <a:ext cx="1251870" cy="6808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Construction Contractor </a:t>
          </a:r>
          <a:r>
            <a:rPr lang="en-US" sz="1400" b="0" kern="1200" dirty="0"/>
            <a:t>Validates Package and Items are properly reviewed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Pass</a:t>
          </a:r>
          <a:r>
            <a:rPr lang="en-US" sz="1400" kern="1200" dirty="0"/>
            <a:t> to Acknowledge Receipt / </a:t>
          </a:r>
          <a:r>
            <a:rPr lang="en-US" sz="1400" b="1" kern="1200" dirty="0"/>
            <a:t>Fail </a:t>
          </a:r>
          <a:r>
            <a:rPr lang="en-US" sz="1400" kern="1200" dirty="0"/>
            <a:t>to return to COR for Additional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Create Revisions</a:t>
          </a:r>
          <a:r>
            <a:rPr lang="en-US" sz="1400" kern="1200" dirty="0"/>
            <a:t>, as needed </a:t>
          </a:r>
        </a:p>
      </dsp:txBody>
      <dsp:txXfrm rot="-5400000">
        <a:off x="1348168" y="3534762"/>
        <a:ext cx="6747168" cy="1129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3AE-B7B9-4602-AF33-C6A979569BC2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rgbClr val="3B587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Start Workflow</a:t>
          </a:r>
        </a:p>
      </dsp:txBody>
      <dsp:txXfrm rot="-5400000">
        <a:off x="1" y="512108"/>
        <a:ext cx="1024202" cy="438943"/>
      </dsp:txXfrm>
    </dsp:sp>
    <dsp:sp modelId="{EF21CEF2-29B7-49A8-930A-84CFD7269E5F}">
      <dsp:nvSpPr>
        <dsp:cNvPr id="0" name=""/>
        <dsp:cNvSpPr/>
      </dsp:nvSpPr>
      <dsp:spPr>
        <a:xfrm rot="5400000">
          <a:off x="4100578" y="-306957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Construction Contractor </a:t>
          </a:r>
          <a:r>
            <a:rPr lang="en-US" sz="1700" kern="1200" dirty="0"/>
            <a:t>Creates RFI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Start </a:t>
          </a:r>
          <a:r>
            <a:rPr lang="en-US" sz="1700" i="1" kern="1200" dirty="0"/>
            <a:t>RFI – Workflow</a:t>
          </a:r>
        </a:p>
      </dsp:txBody>
      <dsp:txXfrm rot="-5400000">
        <a:off x="1024202" y="53224"/>
        <a:ext cx="7057371" cy="858192"/>
      </dsp:txXfrm>
    </dsp:sp>
    <dsp:sp modelId="{8C4FAA48-1B04-4241-919C-80E51A751A29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rgbClr val="3B587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CMR Review</a:t>
          </a:r>
        </a:p>
      </dsp:txBody>
      <dsp:txXfrm rot="-5400000">
        <a:off x="1" y="1830610"/>
        <a:ext cx="1024202" cy="438943"/>
      </dsp:txXfrm>
    </dsp:sp>
    <dsp:sp modelId="{5A51BC67-F370-4FF5-93C5-401326601B36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CMR</a:t>
          </a:r>
          <a:r>
            <a:rPr lang="en-US" sz="1700" kern="1200" dirty="0"/>
            <a:t> Reviews RFI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/>
            <a:t>Pass</a:t>
          </a:r>
          <a:r>
            <a:rPr lang="en-US" sz="1700" kern="1200" dirty="0"/>
            <a:t> to Send to COR / </a:t>
          </a:r>
          <a:r>
            <a:rPr lang="en-US" sz="1700" b="1" i="0" kern="1200" dirty="0"/>
            <a:t>Cancel</a:t>
          </a:r>
          <a:r>
            <a:rPr lang="en-US" sz="1700" kern="1200" dirty="0"/>
            <a:t> to Remove RFI from Workflow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Start </a:t>
          </a:r>
          <a:r>
            <a:rPr lang="en-US" sz="1700" i="1" kern="1200" dirty="0"/>
            <a:t>Architect/Engineer Workflow </a:t>
          </a:r>
          <a:r>
            <a:rPr lang="en-US" sz="1700" i="0" kern="1200" dirty="0"/>
            <a:t>for RFIs, if</a:t>
          </a:r>
          <a:r>
            <a:rPr lang="en-US" sz="1700" kern="1200" dirty="0"/>
            <a:t> A/E input is needed</a:t>
          </a:r>
          <a:r>
            <a:rPr lang="en-US" sz="1700" kern="1200" dirty="0">
              <a:solidFill>
                <a:srgbClr val="CA8547"/>
              </a:solidFill>
            </a:rPr>
            <a:t>*</a:t>
          </a:r>
          <a:endParaRPr lang="en-US" sz="1700" kern="1200" dirty="0"/>
        </a:p>
      </dsp:txBody>
      <dsp:txXfrm rot="-5400000">
        <a:off x="1024202" y="1364936"/>
        <a:ext cx="7057371" cy="858192"/>
      </dsp:txXfrm>
    </dsp:sp>
    <dsp:sp modelId="{9D906602-FE9F-4950-952A-A674DB79CBBC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rgbClr val="3B587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COR Review</a:t>
          </a:r>
        </a:p>
      </dsp:txBody>
      <dsp:txXfrm rot="-5400000">
        <a:off x="1" y="3149112"/>
        <a:ext cx="1024202" cy="438943"/>
      </dsp:txXfrm>
    </dsp:sp>
    <dsp:sp modelId="{4C6B432B-636E-4944-B1CF-94A9C54B35DE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COR</a:t>
          </a:r>
          <a:r>
            <a:rPr lang="en-US" sz="1700" kern="1200" dirty="0"/>
            <a:t> Reviews and Enters Response, Responded By, and Response Date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Start </a:t>
          </a:r>
          <a:r>
            <a:rPr lang="en-US" sz="1700" i="1" kern="1200" dirty="0"/>
            <a:t>Architect/Engineer Workflow </a:t>
          </a:r>
          <a:r>
            <a:rPr lang="en-US" sz="1700" i="0" kern="1200" dirty="0"/>
            <a:t>for RFIs, if</a:t>
          </a:r>
          <a:r>
            <a:rPr lang="en-US" sz="1700" kern="1200" dirty="0"/>
            <a:t> A/E input is needed</a:t>
          </a:r>
          <a:r>
            <a:rPr lang="en-US" sz="1700" kern="1200" dirty="0">
              <a:solidFill>
                <a:srgbClr val="CA8547"/>
              </a:solidFill>
            </a:rPr>
            <a:t>*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/>
            <a:t>Pass</a:t>
          </a:r>
          <a:r>
            <a:rPr lang="en-US" sz="1700" kern="1200" dirty="0"/>
            <a:t> to Send to Contractor / </a:t>
          </a:r>
          <a:r>
            <a:rPr lang="en-US" sz="1700" b="1" i="0" kern="1200" dirty="0"/>
            <a:t>Fail</a:t>
          </a:r>
          <a:r>
            <a:rPr lang="en-US" sz="1700" kern="1200" dirty="0"/>
            <a:t> to Return to CMR</a:t>
          </a:r>
        </a:p>
      </dsp:txBody>
      <dsp:txXfrm rot="-5400000">
        <a:off x="1024202" y="2683437"/>
        <a:ext cx="7057371" cy="858192"/>
      </dsp:txXfrm>
    </dsp:sp>
    <dsp:sp modelId="{EA33E3B5-8FB0-4CFE-9369-F616B467CDB4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rgbClr val="3B587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Contractor Acknowledgement</a:t>
          </a:r>
        </a:p>
      </dsp:txBody>
      <dsp:txXfrm rot="-5400000">
        <a:off x="1" y="4467614"/>
        <a:ext cx="1024202" cy="438943"/>
      </dsp:txXfrm>
    </dsp:sp>
    <dsp:sp modelId="{157599D9-B9A2-4AD2-AE89-6E5677E189F4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Construction Contractor </a:t>
          </a:r>
          <a:r>
            <a:rPr lang="en-US" sz="1700" kern="1200" dirty="0"/>
            <a:t>Reviews RFI Response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kern="1200" dirty="0"/>
            <a:t>Pass</a:t>
          </a:r>
          <a:r>
            <a:rPr lang="en-US" sz="1700" kern="1200" dirty="0"/>
            <a:t> to Acknowledge Receipt and Complete Workflow / </a:t>
          </a:r>
          <a:r>
            <a:rPr lang="en-US" sz="1700" b="1" i="0" kern="1200" dirty="0"/>
            <a:t>Fail</a:t>
          </a:r>
          <a:r>
            <a:rPr lang="en-US" sz="1700" kern="1200" dirty="0"/>
            <a:t> to Return to COR or COR for Additional Information </a:t>
          </a:r>
        </a:p>
      </dsp:txBody>
      <dsp:txXfrm rot="-5400000">
        <a:off x="1024202" y="4001938"/>
        <a:ext cx="7057371" cy="858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3AE-B7B9-4602-AF33-C6A979569BC2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Start Workflow</a:t>
          </a:r>
        </a:p>
      </dsp:txBody>
      <dsp:txXfrm rot="-5400000">
        <a:off x="1" y="679096"/>
        <a:ext cx="1352020" cy="579438"/>
      </dsp:txXfrm>
    </dsp:sp>
    <dsp:sp modelId="{EF21CEF2-29B7-49A8-930A-84CFD7269E5F}">
      <dsp:nvSpPr>
        <dsp:cNvPr id="0" name=""/>
        <dsp:cNvSpPr/>
      </dsp:nvSpPr>
      <dsp:spPr>
        <a:xfrm rot="5400000">
          <a:off x="4112286" y="-2748215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CMR</a:t>
          </a:r>
          <a:r>
            <a:rPr lang="en-US" sz="1800" kern="1200" dirty="0"/>
            <a:t> or </a:t>
          </a:r>
          <a:r>
            <a:rPr lang="en-US" sz="1800" b="1" kern="1200" dirty="0"/>
            <a:t>COR</a:t>
          </a:r>
          <a:r>
            <a:rPr lang="en-US" sz="1800" kern="1200" dirty="0"/>
            <a:t> Start </a:t>
          </a:r>
          <a:r>
            <a:rPr lang="en-US" sz="1800" i="1" kern="1200" dirty="0"/>
            <a:t>Architect/Engineer Workflow </a:t>
          </a:r>
          <a:r>
            <a:rPr lang="en-US" sz="1800" kern="1200" dirty="0"/>
            <a:t>to Send to A/E for Input.</a:t>
          </a:r>
        </a:p>
      </dsp:txBody>
      <dsp:txXfrm rot="-5400000">
        <a:off x="1352020" y="73337"/>
        <a:ext cx="6714693" cy="1132875"/>
      </dsp:txXfrm>
    </dsp:sp>
    <dsp:sp modelId="{8C4FAA48-1B04-4241-919C-80E51A751A29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A/E Input</a:t>
          </a:r>
        </a:p>
      </dsp:txBody>
      <dsp:txXfrm rot="-5400000">
        <a:off x="1" y="2419614"/>
        <a:ext cx="1352020" cy="579438"/>
      </dsp:txXfrm>
    </dsp:sp>
    <dsp:sp modelId="{5A51BC67-F370-4FF5-93C5-401326601B36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  <a:r>
            <a:rPr lang="en-US" sz="1800" b="1" kern="1200" dirty="0"/>
            <a:t>Architect/Engineer </a:t>
          </a:r>
          <a:r>
            <a:rPr lang="en-US" sz="1800" kern="1200" dirty="0"/>
            <a:t>Review and Enter Input to </a:t>
          </a:r>
          <a:r>
            <a:rPr lang="en-US" sz="1800" i="1" kern="1200" dirty="0"/>
            <a:t>COR Response </a:t>
          </a:r>
          <a:r>
            <a:rPr lang="en-US" sz="1800" kern="1200" dirty="0"/>
            <a:t>Field and Upload Supporting Files.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Pass</a:t>
          </a:r>
          <a:r>
            <a:rPr lang="en-US" sz="1800" kern="1200" dirty="0"/>
            <a:t> to Send to COR / </a:t>
          </a:r>
          <a:r>
            <a:rPr lang="en-US" sz="1800" b="1" kern="1200" dirty="0"/>
            <a:t>Cancel</a:t>
          </a:r>
          <a:r>
            <a:rPr lang="en-US" sz="1800" kern="1200" dirty="0"/>
            <a:t> to Remove RFI from Workflow</a:t>
          </a:r>
        </a:p>
      </dsp:txBody>
      <dsp:txXfrm rot="-5400000">
        <a:off x="1352020" y="1804891"/>
        <a:ext cx="6714693" cy="1132875"/>
      </dsp:txXfrm>
    </dsp:sp>
    <dsp:sp modelId="{9D906602-FE9F-4950-952A-A674DB79CBBC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rgbClr val="CA8547"/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Proceed with Review</a:t>
          </a:r>
        </a:p>
      </dsp:txBody>
      <dsp:txXfrm rot="-5400000">
        <a:off x="1" y="4160131"/>
        <a:ext cx="1352020" cy="579438"/>
      </dsp:txXfrm>
    </dsp:sp>
    <dsp:sp modelId="{4C6B432B-636E-4944-B1CF-94A9C54B35DE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A8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COR</a:t>
          </a:r>
          <a:r>
            <a:rPr lang="en-US" sz="1800" kern="1200" dirty="0"/>
            <a:t> Validates A/E input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Pass</a:t>
          </a:r>
          <a:r>
            <a:rPr lang="en-US" sz="1800" kern="1200" dirty="0"/>
            <a:t> to Complete and proceed with Step 2 of the </a:t>
          </a:r>
          <a:r>
            <a:rPr lang="en-US" sz="1800" i="1" kern="1200" dirty="0"/>
            <a:t>RFI - Workflow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Fail</a:t>
          </a:r>
          <a:r>
            <a:rPr lang="en-US" sz="1800" kern="1200" dirty="0"/>
            <a:t> to Return to A/E for Additional Information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D4037-FF98-4F90-8F66-CE65E1E14E28}">
      <dsp:nvSpPr>
        <dsp:cNvPr id="0" name=""/>
        <dsp:cNvSpPr/>
      </dsp:nvSpPr>
      <dsp:spPr>
        <a:xfrm>
          <a:off x="0" y="1859154"/>
          <a:ext cx="8128000" cy="1553736"/>
        </a:xfrm>
        <a:prstGeom prst="rect">
          <a:avLst/>
        </a:prstGeom>
        <a:solidFill>
          <a:srgbClr val="F4F7F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45D4C-0933-4144-A120-BFABF2B48D5D}">
      <dsp:nvSpPr>
        <dsp:cNvPr id="0" name=""/>
        <dsp:cNvSpPr/>
      </dsp:nvSpPr>
      <dsp:spPr>
        <a:xfrm>
          <a:off x="396873" y="1629086"/>
          <a:ext cx="5689600" cy="619920"/>
        </a:xfrm>
        <a:prstGeom prst="roundRect">
          <a:avLst/>
        </a:prstGeom>
        <a:solidFill>
          <a:srgbClr val="5EB2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Resources: www.projectteam.com/nps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27135" y="1659348"/>
        <a:ext cx="5629076" cy="559396"/>
      </dsp:txXfrm>
    </dsp:sp>
    <dsp:sp modelId="{5ED88D38-6847-42AD-BD9C-F28F6CAFB97A}">
      <dsp:nvSpPr>
        <dsp:cNvPr id="0" name=""/>
        <dsp:cNvSpPr/>
      </dsp:nvSpPr>
      <dsp:spPr>
        <a:xfrm>
          <a:off x="0" y="3873584"/>
          <a:ext cx="8128000" cy="860907"/>
        </a:xfrm>
        <a:prstGeom prst="rect">
          <a:avLst/>
        </a:prstGeom>
        <a:solidFill>
          <a:srgbClr val="F4F7F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6B6F-4C45-42EC-8B12-5E6BC5EA8849}">
      <dsp:nvSpPr>
        <dsp:cNvPr id="0" name=""/>
        <dsp:cNvSpPr/>
      </dsp:nvSpPr>
      <dsp:spPr>
        <a:xfrm>
          <a:off x="323852" y="3563018"/>
          <a:ext cx="5689600" cy="619920"/>
        </a:xfrm>
        <a:prstGeom prst="roundRect">
          <a:avLst/>
        </a:prstGeom>
        <a:solidFill>
          <a:srgbClr val="FF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tx1"/>
              </a:solidFill>
            </a:rPr>
            <a:t>Help Email Address: </a:t>
          </a: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support@projectteam.com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4114" y="3593280"/>
        <a:ext cx="56290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B048-8AF8-48E6-B055-59475F5EF3F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C2C3-265B-49A7-89E8-FBBC79A50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will access ProjectTeam for all new NPS projects by Logging in to gov.projectteam.com.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Bookmark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0C2C3-265B-49A7-89E8-FBBC79A502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5815-614B-4F06-B4C6-552A74E9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C261F-3B78-42EA-B38B-B0E32B00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C8D8B-5000-4971-8D7A-E49BB2A1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A7FA1-0CAB-4C33-83FF-46A5CFAE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98C0-F7DB-4A95-BA25-8A5C5DE7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2B63-C490-4CE7-A5EF-06547D78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EBF8A-AFBC-471B-9EC6-BA408827D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EFA7C-4AF0-4233-9EB8-E3AD5228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49D14-D2DE-4CDA-9FE3-FDC45A6A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D4C2-CB54-4CFD-B1D8-0C5DA6A1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9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4C489-651C-4610-B0A6-864F3EFCC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3071B-D2EC-403B-B8EF-30099347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ACA0D-B31D-40D7-97BB-3728E52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9C16-691D-4F62-94F9-89A2FB09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C80FA-33C3-4F4A-96E3-A99F6333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45F7-EB63-41E5-8E18-3B964F8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581F-E804-4E65-B483-DCC4937D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88F3-57CD-44A6-A568-7625B8A9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2796-C3D7-4618-B222-E3DC2B2D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8ACA-FE49-4B4C-B85D-454C5533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CB72-811F-4289-AE43-8A72A64E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9492-F910-4F32-A74E-21D0C05C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8C30A-CFDE-4417-B28A-31CD0F24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1AA6-CE4E-4E98-A792-B3A5706D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13A8-A52B-408E-A757-44B20843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FC2-0877-4936-AFF4-03B92E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1FDA-10DD-43A4-B152-B426E42A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78554-F58A-49FB-A14F-6815B63C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90F5C-17FA-4496-B75C-F7848C0F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DD88-857D-412E-A812-0A205F38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569A5-E114-4D6A-8D13-9ABD20F6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958D-381B-44C0-A23A-48B096A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78A45-B4B7-4A11-AA98-06E7F1E1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FEB2F-20F8-47EA-9B6F-E560FEFC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0DE26-4306-4E23-9840-98D91CDE4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A4526-7088-4AC7-A09D-781467502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ED683-14BD-40BE-890A-74A9EA1F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6814D-163E-4927-A5AD-241FE0E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B75AA-483A-4130-B957-78A99DDA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B413-4EF3-4FE6-901E-2956BEC5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32E10-972D-4E4E-95EE-59BCCBB6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DEF55-9C3D-4F7E-A543-E0536FB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52F2A-6F31-4055-AFBF-70D045B1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2D74C-5D68-46E2-8126-72D13529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2A095-2402-45D9-B369-4A61E2AB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4FFB-80FB-4889-AC65-67CA4CF4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6548-580E-4401-8C40-983C3CA0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06A1-CB46-4A16-A632-189FE1E2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B1F8-02D7-48B7-A2BA-8E8E9C2B5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BB0B1-7AA5-48CB-9BEA-E822E45E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89EF8-5111-4FD9-BF31-C4FE34BD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711FB-B1E9-495B-9BE8-E8E5DB26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3535-B772-4A26-8E49-ADA4FB6C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B6232-5700-452A-B06D-EE7B6474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CAD0F-06DA-40BF-8573-067BBBC8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CB3E1-8DF5-414B-BEA1-8B25D40D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9BD48-1363-4C26-8762-C181B24F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5BFBF-AB16-40B1-9A0D-C71740C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1A406-5875-43B0-BD8A-FF080E3A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4BD10-2BF9-4E26-BA52-9F881131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B4F0-B261-4745-BC95-2C0FBE24D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A21F-1926-4D7E-AD61-9E2431D22449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192CD-ED0F-4613-A734-6DB6EA57F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68BF-FA16-44D5-B13C-ABD4F401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3659-AB85-48D1-A9D2-30D81C06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ov.projectteam.com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hyperlink" Target="http://www.projectteam.com/nps" TargetMode="External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v.projectteam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C4F924-75DF-4022-989D-9F4EB1AA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306"/>
            <a:ext cx="12192000" cy="617269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y" algn="ctr"/>
          </a:blip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F1BC517-CDD4-405A-923B-6D72DD3C5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8256" y="2984348"/>
            <a:ext cx="10635102" cy="26161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.0 Managing a Project in ProjectTeam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r>
              <a:rPr lang="en-US" sz="2800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or the National Park Service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2E42DE-A96A-4E25-A402-879D96C8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23" y="427837"/>
            <a:ext cx="2606635" cy="36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1E8C26-6C5C-43F3-DA98-DEB055798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8585"/>
            <a:ext cx="2447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r>
              <a:rPr lang="en-US" sz="3200" dirty="0"/>
              <a:t>Share Rule: Share to All</a:t>
            </a:r>
            <a:endParaRPr lang="en-US" sz="3200" b="1" dirty="0">
              <a:cs typeface="Rubi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352EC-2B11-C7E8-D1EE-19C1E0B741CD}"/>
              </a:ext>
            </a:extLst>
          </p:cNvPr>
          <p:cNvSpPr txBox="1"/>
          <p:nvPr/>
        </p:nvSpPr>
        <p:spPr>
          <a:xfrm>
            <a:off x="1838325" y="1296620"/>
            <a:ext cx="75604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Related Forms: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Daily,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Drawing Packages,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Drawings,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Schedules,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Specification Packages,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Specifications</a:t>
            </a:r>
          </a:p>
          <a:p>
            <a:endParaRPr lang="en-US" sz="200" dirty="0"/>
          </a:p>
          <a:p>
            <a:r>
              <a:rPr lang="en-US" sz="2600" b="1" dirty="0"/>
              <a:t>Shared When COR:</a:t>
            </a:r>
            <a:r>
              <a:rPr lang="en-US" sz="2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Creates, Shares, or Gets Shared</a:t>
            </a:r>
          </a:p>
          <a:p>
            <a:endParaRPr lang="en-US" sz="200" dirty="0"/>
          </a:p>
          <a:p>
            <a:r>
              <a:rPr lang="en-US" sz="2600" b="1" dirty="0"/>
              <a:t>Shared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Architect / Engineer,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PM &amp; Superintendent,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Manager Representative,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PM, PS, COR, CO, CS,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DSC Management,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Region/Park Staff</a:t>
            </a:r>
          </a:p>
        </p:txBody>
      </p:sp>
    </p:spTree>
    <p:extLst>
      <p:ext uri="{BB962C8B-B14F-4D97-AF65-F5344CB8AC3E}">
        <p14:creationId xmlns:p14="http://schemas.microsoft.com/office/powerpoint/2010/main" val="272886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r>
              <a:rPr lang="en-US" sz="3200" dirty="0"/>
              <a:t>Workflow Sharing - RFIs</a:t>
            </a:r>
            <a:endParaRPr lang="en-US" sz="3200" b="1" dirty="0">
              <a:cs typeface="Rubi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352EC-2B11-C7E8-D1EE-19C1E0B741CD}"/>
              </a:ext>
            </a:extLst>
          </p:cNvPr>
          <p:cNvSpPr txBox="1"/>
          <p:nvPr/>
        </p:nvSpPr>
        <p:spPr>
          <a:xfrm>
            <a:off x="1819275" y="1458545"/>
            <a:ext cx="75604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1 - CMR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Manager Representative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- Project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- Superintendent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Project Manager/Project Specialist/COR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F27F9-FEED-50E4-94D7-3ABFD866DFE3}"/>
              </a:ext>
            </a:extLst>
          </p:cNvPr>
          <p:cNvSpPr txBox="1"/>
          <p:nvPr/>
        </p:nvSpPr>
        <p:spPr>
          <a:xfrm>
            <a:off x="1819275" y="331925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2 - COR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Contracting Officer/Contracting Specialist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DSC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Region/Park Staff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A43D2-F66F-E0DF-5BFC-623E79531C80}"/>
              </a:ext>
            </a:extLst>
          </p:cNvPr>
          <p:cNvSpPr txBox="1"/>
          <p:nvPr/>
        </p:nvSpPr>
        <p:spPr>
          <a:xfrm>
            <a:off x="1819275" y="490297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3 - Release to Construction Contractor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Architect/Engineer</a:t>
            </a:r>
          </a:p>
        </p:txBody>
      </p:sp>
    </p:spTree>
    <p:extLst>
      <p:ext uri="{BB962C8B-B14F-4D97-AF65-F5344CB8AC3E}">
        <p14:creationId xmlns:p14="http://schemas.microsoft.com/office/powerpoint/2010/main" val="3437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/>
            <a:r>
              <a:rPr lang="en-US" sz="3200" dirty="0"/>
              <a:t>Workflow Sharing – Submittal Package</a:t>
            </a:r>
            <a:endParaRPr lang="en-US" sz="3200" b="1" dirty="0">
              <a:cs typeface="Rubi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352EC-2B11-C7E8-D1EE-19C1E0B741CD}"/>
              </a:ext>
            </a:extLst>
          </p:cNvPr>
          <p:cNvSpPr txBox="1"/>
          <p:nvPr/>
        </p:nvSpPr>
        <p:spPr>
          <a:xfrm>
            <a:off x="1819274" y="1458545"/>
            <a:ext cx="908685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1 - CMR to Validate Submittal Package and Start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Manager Representative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- Project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Contractor - Superintendent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Contracting Officer/Contracting Specialist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Project Manager/Project Specialist/COR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F27F9-FEED-50E4-94D7-3ABFD866DFE3}"/>
              </a:ext>
            </a:extLst>
          </p:cNvPr>
          <p:cNvSpPr txBox="1"/>
          <p:nvPr/>
        </p:nvSpPr>
        <p:spPr>
          <a:xfrm>
            <a:off x="1819274" y="3652138"/>
            <a:ext cx="6096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2 - COR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Architect / Engineer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DSC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A43D2-F66F-E0DF-5BFC-623E79531C80}"/>
              </a:ext>
            </a:extLst>
          </p:cNvPr>
          <p:cNvSpPr txBox="1"/>
          <p:nvPr/>
        </p:nvSpPr>
        <p:spPr>
          <a:xfrm>
            <a:off x="1819275" y="50147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Step 3 - Release to Construction Contractor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Region/Park Staff</a:t>
            </a:r>
          </a:p>
        </p:txBody>
      </p:sp>
    </p:spTree>
    <p:extLst>
      <p:ext uri="{BB962C8B-B14F-4D97-AF65-F5344CB8AC3E}">
        <p14:creationId xmlns:p14="http://schemas.microsoft.com/office/powerpoint/2010/main" val="321831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cs typeface="Rubik"/>
              </a:rPr>
              <a:t>	Share Rule: Inspections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352EC-2B11-C7E8-D1EE-19C1E0B741CD}"/>
              </a:ext>
            </a:extLst>
          </p:cNvPr>
          <p:cNvSpPr txBox="1"/>
          <p:nvPr/>
        </p:nvSpPr>
        <p:spPr>
          <a:xfrm>
            <a:off x="1819275" y="1782395"/>
            <a:ext cx="756046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Related Form: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Field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Shared When COR: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Creates, Shares, or Gets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Shared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Architect / Engineer,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– PM, PS, COR, CO, CS,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DSC Management,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NPS - Region/Park Staff</a:t>
            </a:r>
          </a:p>
        </p:txBody>
      </p:sp>
    </p:spTree>
    <p:extLst>
      <p:ext uri="{BB962C8B-B14F-4D97-AF65-F5344CB8AC3E}">
        <p14:creationId xmlns:p14="http://schemas.microsoft.com/office/powerpoint/2010/main" val="35511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RFI – Workflow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290BF0-178E-838E-63BC-EF600983F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818727"/>
              </p:ext>
            </p:extLst>
          </p:nvPr>
        </p:nvGraphicFramePr>
        <p:xfrm>
          <a:off x="2032000" y="11101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840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RFI: Architect/Engineer Workflow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E40006-7357-6B0E-46D8-B95E695DC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581829"/>
              </p:ext>
            </p:extLst>
          </p:nvPr>
        </p:nvGraphicFramePr>
        <p:xfrm>
          <a:off x="2032000" y="11197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22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Important Links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92BE1D-D77D-634C-CDC8-1E6C902F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955894"/>
              </p:ext>
            </p:extLst>
          </p:nvPr>
        </p:nvGraphicFramePr>
        <p:xfrm>
          <a:off x="1961218" y="987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3E51F7-D46B-66C2-2D1D-731B34795FAE}"/>
              </a:ext>
            </a:extLst>
          </p:cNvPr>
          <p:cNvSpPr txBox="1"/>
          <p:nvPr/>
        </p:nvSpPr>
        <p:spPr>
          <a:xfrm>
            <a:off x="2820616" y="5598445"/>
            <a:ext cx="687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Opens a Support Ticket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6F45F-D8BE-CEA7-08F1-B47039D1908B}"/>
              </a:ext>
            </a:extLst>
          </p:cNvPr>
          <p:cNvSpPr txBox="1"/>
          <p:nvPr/>
        </p:nvSpPr>
        <p:spPr>
          <a:xfrm>
            <a:off x="2820617" y="3200221"/>
            <a:ext cx="687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Recorded Webinar</a:t>
            </a:r>
          </a:p>
          <a:p>
            <a:r>
              <a:rPr lang="en-US" dirty="0">
                <a:solidFill>
                  <a:srgbClr val="333333"/>
                </a:solidFill>
              </a:rPr>
              <a:t>Slide Deck</a:t>
            </a:r>
          </a:p>
          <a:p>
            <a:r>
              <a:rPr lang="en-US" dirty="0">
                <a:solidFill>
                  <a:srgbClr val="333333"/>
                </a:solidFill>
              </a:rPr>
              <a:t>Quick Reference Guides</a:t>
            </a:r>
          </a:p>
          <a:p>
            <a:r>
              <a:rPr lang="en-US" dirty="0">
                <a:solidFill>
                  <a:srgbClr val="333333"/>
                </a:solidFill>
              </a:rPr>
              <a:t>Training Videos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6816F9-8C83-4235-88DE-4B4C5E979283}"/>
              </a:ext>
            </a:extLst>
          </p:cNvPr>
          <p:cNvGrpSpPr/>
          <p:nvPr/>
        </p:nvGrpSpPr>
        <p:grpSpPr>
          <a:xfrm>
            <a:off x="2361268" y="1146246"/>
            <a:ext cx="5689600" cy="856080"/>
            <a:chOff x="396873" y="1217563"/>
            <a:chExt cx="5689600" cy="856080"/>
          </a:xfrm>
          <a:noFill/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0EC127-746D-8400-0239-B5F0A5E70373}"/>
                </a:ext>
              </a:extLst>
            </p:cNvPr>
            <p:cNvSpPr/>
            <p:nvPr/>
          </p:nvSpPr>
          <p:spPr>
            <a:xfrm>
              <a:off x="396873" y="1217563"/>
              <a:ext cx="5689600" cy="856080"/>
            </a:xfrm>
            <a:prstGeom prst="roundRect">
              <a:avLst/>
            </a:prstGeom>
            <a:solidFill>
              <a:srgbClr val="82C1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660C2D9-BF74-9BCD-E62D-F7FCFE2D4CC8}"/>
                </a:ext>
              </a:extLst>
            </p:cNvPr>
            <p:cNvSpPr txBox="1"/>
            <p:nvPr/>
          </p:nvSpPr>
          <p:spPr>
            <a:xfrm>
              <a:off x="480453" y="1259353"/>
              <a:ext cx="5606020" cy="7725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500" kern="1200" dirty="0">
                  <a:solidFill>
                    <a:schemeClr val="tx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Login: gov.projectteam.com</a:t>
              </a:r>
              <a:endParaRPr lang="en-US" sz="25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3C5772"/>
            </a:gs>
            <a:gs pos="14000">
              <a:srgbClr val="3C5772"/>
            </a:gs>
            <a:gs pos="38000">
              <a:srgbClr val="7890B0"/>
            </a:gs>
            <a:gs pos="60000">
              <a:schemeClr val="accent1">
                <a:lumMod val="45000"/>
                <a:lumOff val="55000"/>
              </a:schemeClr>
            </a:gs>
            <a:gs pos="100000">
              <a:srgbClr val="FFFFFF"/>
            </a:gs>
            <a:gs pos="7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6">
            <a:extLst>
              <a:ext uri="{FF2B5EF4-FFF2-40B4-BE49-F238E27FC236}">
                <a16:creationId xmlns:a16="http://schemas.microsoft.com/office/drawing/2014/main" id="{66522B2A-0CB1-08D7-A91F-61C0E26D7BD5}"/>
              </a:ext>
            </a:extLst>
          </p:cNvPr>
          <p:cNvSpPr txBox="1">
            <a:spLocks/>
          </p:cNvSpPr>
          <p:nvPr/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Today’s Trainers</a:t>
            </a:r>
            <a:endParaRPr lang="en-US" sz="3200" b="1" dirty="0">
              <a:solidFill>
                <a:schemeClr val="bg1"/>
              </a:solidFill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CAB52-9460-8944-197C-7033771E9D59}"/>
              </a:ext>
            </a:extLst>
          </p:cNvPr>
          <p:cNvSpPr txBox="1"/>
          <p:nvPr/>
        </p:nvSpPr>
        <p:spPr>
          <a:xfrm>
            <a:off x="1536680" y="4717200"/>
            <a:ext cx="423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John Bunch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ProjectTeam Sr. Business Consultant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NPS Configuration Lead</a:t>
            </a:r>
          </a:p>
          <a:p>
            <a:endParaRPr lang="en-US" dirty="0"/>
          </a:p>
        </p:txBody>
      </p:sp>
      <p:pic>
        <p:nvPicPr>
          <p:cNvPr id="12" name="Picture 11" descr="Picture of John Bunch ">
            <a:extLst>
              <a:ext uri="{FF2B5EF4-FFF2-40B4-BE49-F238E27FC236}">
                <a16:creationId xmlns:a16="http://schemas.microsoft.com/office/drawing/2014/main" id="{AD63F885-F429-B08B-2E47-E041C081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94" y="1475302"/>
            <a:ext cx="2363094" cy="2984962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Picture of Loretta Maine">
            <a:extLst>
              <a:ext uri="{FF2B5EF4-FFF2-40B4-BE49-F238E27FC236}">
                <a16:creationId xmlns:a16="http://schemas.microsoft.com/office/drawing/2014/main" id="{22BA80BA-5412-E0DD-2524-BF7B2855F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3071" r="14932" b="32345"/>
          <a:stretch/>
        </p:blipFill>
        <p:spPr>
          <a:xfrm>
            <a:off x="7628071" y="1475302"/>
            <a:ext cx="2339408" cy="2996561"/>
          </a:xfrm>
          <a:prstGeom prst="rect">
            <a:avLst/>
          </a:prstGeom>
          <a:ln w="88900" cap="sq" cmpd="thickThin">
            <a:solidFill>
              <a:srgbClr val="3C577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8E31D-D776-1CD8-CD38-6BB2B71D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653FE-051F-545A-A98E-53AED32CECFC}"/>
              </a:ext>
            </a:extLst>
          </p:cNvPr>
          <p:cNvSpPr txBox="1"/>
          <p:nvPr/>
        </p:nvSpPr>
        <p:spPr>
          <a:xfrm>
            <a:off x="6678214" y="4717200"/>
            <a:ext cx="423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tabLst>
                <a:tab pos="4343400" algn="l"/>
                <a:tab pos="4743450" algn="l"/>
              </a:tabLst>
            </a:pPr>
            <a:r>
              <a:rPr lang="en-US" sz="2400" b="1" dirty="0">
                <a:latin typeface="Candara" panose="020E0502030303020204" pitchFamily="34" charset="0"/>
              </a:rPr>
              <a:t>Loretta Maine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ProjectTeam Business Consultant</a:t>
            </a:r>
          </a:p>
          <a:p>
            <a:pPr marL="228600" indent="0" algn="ctr">
              <a:lnSpc>
                <a:spcPct val="150000"/>
              </a:lnSpc>
              <a:tabLst>
                <a:tab pos="4343400" algn="l"/>
                <a:tab pos="4743450" algn="l"/>
              </a:tabLst>
            </a:pPr>
            <a:r>
              <a:rPr lang="en-US" sz="1700" dirty="0"/>
              <a:t>NPS National Systems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0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018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Housekeeping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620CFD-5EA8-8E57-E0CA-328D62EA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40169"/>
              </p:ext>
            </p:extLst>
          </p:nvPr>
        </p:nvGraphicFramePr>
        <p:xfrm>
          <a:off x="1333499" y="987111"/>
          <a:ext cx="8924926" cy="507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926">
                  <a:extLst>
                    <a:ext uri="{9D8B030D-6E8A-4147-A177-3AD203B41FA5}">
                      <a16:colId xmlns:a16="http://schemas.microsoft.com/office/drawing/2014/main" val="2470554560"/>
                    </a:ext>
                  </a:extLst>
                </a:gridCol>
              </a:tblGrid>
              <a:tr h="1269207">
                <a:tc>
                  <a:txBody>
                    <a:bodyPr/>
                    <a:lstStyle/>
                    <a:p>
                      <a:pPr marL="400050" indent="0" algn="l">
                        <a:buFontTx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          Session is being Recorded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1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79673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              Slides will be made Available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B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41408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1543050" marR="0" lvl="0" indent="-154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1543050" algn="l"/>
                        </a:tabLst>
                        <a:defRPr/>
                      </a:pPr>
                      <a:r>
                        <a:rPr lang="en-US" sz="3600" dirty="0"/>
                        <a:t>               NPS Training Webpage:             </a:t>
                      </a:r>
                      <a:r>
                        <a:rPr lang="en-US" sz="3600" dirty="0">
                          <a:hlinkClick r:id="rId4"/>
                        </a:rPr>
                        <a:t>projectteam.com/NPS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45927"/>
                  </a:ext>
                </a:extLst>
              </a:tr>
              <a:tr h="1269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43050" algn="l"/>
                        </a:tabLst>
                        <a:defRPr/>
                      </a:pPr>
                      <a:r>
                        <a:rPr lang="en-US" sz="3600" dirty="0"/>
                        <a:t>               Enter Questions in the Q&amp;A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1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39883"/>
                  </a:ext>
                </a:extLst>
              </a:tr>
            </a:tbl>
          </a:graphicData>
        </a:graphic>
      </p:graphicFrame>
      <p:pic>
        <p:nvPicPr>
          <p:cNvPr id="30" name="Picture 29" descr="Duster with feather head and wooden handle">
            <a:extLst>
              <a:ext uri="{FF2B5EF4-FFF2-40B4-BE49-F238E27FC236}">
                <a16:creationId xmlns:a16="http://schemas.microsoft.com/office/drawing/2014/main" id="{5A3B7031-8C33-0CD9-8E7B-D0BF41B395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77" y="1812726"/>
            <a:ext cx="2529492" cy="3232548"/>
          </a:xfrm>
          <a:prstGeom prst="ellipse">
            <a:avLst/>
          </a:prstGeom>
          <a:ln w="63500" cap="rnd">
            <a:solidFill>
              <a:srgbClr val="82C11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Graphic 31" descr="Security camera with solid fill">
            <a:extLst>
              <a:ext uri="{FF2B5EF4-FFF2-40B4-BE49-F238E27FC236}">
                <a16:creationId xmlns:a16="http://schemas.microsoft.com/office/drawing/2014/main" id="{EEE8741E-799B-A8E3-E130-94D535457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6374" y="1190710"/>
            <a:ext cx="914400" cy="914400"/>
          </a:xfrm>
          <a:prstGeom prst="rect">
            <a:avLst/>
          </a:prstGeom>
        </p:spPr>
      </p:pic>
      <p:pic>
        <p:nvPicPr>
          <p:cNvPr id="36" name="Graphic 35" descr="Projector screen with solid fill">
            <a:extLst>
              <a:ext uri="{FF2B5EF4-FFF2-40B4-BE49-F238E27FC236}">
                <a16:creationId xmlns:a16="http://schemas.microsoft.com/office/drawing/2014/main" id="{7494818C-7127-C8FD-D717-8EA002C24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6374" y="2411655"/>
            <a:ext cx="914400" cy="914400"/>
          </a:xfrm>
          <a:prstGeom prst="rect">
            <a:avLst/>
          </a:prstGeom>
        </p:spPr>
      </p:pic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335776ED-4BFC-287C-1484-81AB2232D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6374" y="4956489"/>
            <a:ext cx="914400" cy="914400"/>
          </a:xfrm>
          <a:prstGeom prst="rect">
            <a:avLst/>
          </a:prstGeom>
        </p:spPr>
      </p:pic>
      <p:pic>
        <p:nvPicPr>
          <p:cNvPr id="7" name="Graphic 6" descr="Internet with solid fill">
            <a:extLst>
              <a:ext uri="{FF2B5EF4-FFF2-40B4-BE49-F238E27FC236}">
                <a16:creationId xmlns:a16="http://schemas.microsoft.com/office/drawing/2014/main" id="{56D4E0AF-D87B-D355-0B3D-E7BD482CD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6374" y="3684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2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2133600" y="1224276"/>
            <a:ext cx="9247048" cy="487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Access Your New Project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Project Directory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Drawings and Drawing Packages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Specifications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Submittals and Submittal Packages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Break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RFIs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Meetings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Daily Reports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Punch Lists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Cavolini" panose="020B0502040204020203" pitchFamily="66" charset="0"/>
              </a:rPr>
              <a:t>Questions?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708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Log In – NPS Environment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8ADF-1E97-73CA-2E51-025DBF84CBEC}"/>
              </a:ext>
            </a:extLst>
          </p:cNvPr>
          <p:cNvSpPr txBox="1"/>
          <p:nvPr/>
        </p:nvSpPr>
        <p:spPr>
          <a:xfrm>
            <a:off x="1472476" y="2686456"/>
            <a:ext cx="9247048" cy="148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5400" kern="100" dirty="0">
                <a:solidFill>
                  <a:schemeClr val="bg1"/>
                </a:solidFill>
                <a:effectLst/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https://gov.projectteam.com</a:t>
            </a:r>
            <a:endParaRPr lang="en-US" sz="5400" kern="100" dirty="0">
              <a:solidFill>
                <a:schemeClr val="bg1"/>
              </a:solidFill>
              <a:effectLst/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1091D-19A6-A91F-58FE-C4DEBD38D103}"/>
              </a:ext>
            </a:extLst>
          </p:cNvPr>
          <p:cNvSpPr txBox="1"/>
          <p:nvPr/>
        </p:nvSpPr>
        <p:spPr>
          <a:xfrm>
            <a:off x="4014787" y="3531873"/>
            <a:ext cx="1066800" cy="428625"/>
          </a:xfrm>
          <a:prstGeom prst="rect">
            <a:avLst/>
          </a:prstGeom>
          <a:solidFill>
            <a:srgbClr val="3C577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Submittal Package – CC Workflow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E7A35-A286-DC2E-FA7C-22630143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33" y="1307408"/>
            <a:ext cx="10126334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Submittal – Action – A/E Input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A75C28-89E7-4FD9-939B-9C8A4D1C0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890365"/>
              </p:ext>
            </p:extLst>
          </p:nvPr>
        </p:nvGraphicFramePr>
        <p:xfrm>
          <a:off x="2017776" y="1189112"/>
          <a:ext cx="8156448" cy="540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68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Submittal – Action – no A/E </a:t>
            </a:r>
            <a: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  <a:t>Review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1A74FC-6311-86BC-C40E-74A8A15B5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178012"/>
              </p:ext>
            </p:extLst>
          </p:nvPr>
        </p:nvGraphicFramePr>
        <p:xfrm>
          <a:off x="2017776" y="1132838"/>
          <a:ext cx="8156448" cy="540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04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B202B7-D836-402E-9BAF-BF11DED74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855677"/>
          </a:xfrm>
          <a:prstGeom prst="rect">
            <a:avLst/>
          </a:prstGeom>
          <a:solidFill>
            <a:srgbClr val="3C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E5A0-ED18-45FA-B928-8CD98FF9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48" y="235249"/>
            <a:ext cx="403785" cy="3771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0B42F8-939B-4E46-99FF-3978B60262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2063" y="131434"/>
            <a:ext cx="91356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Submittal – Information Only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</a:br>
            <a:br>
              <a:rPr lang="en-US" sz="3200" b="1" dirty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ADFE3BD-171D-2E6B-6F90-6208F9D9E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455466"/>
              </p:ext>
            </p:extLst>
          </p:nvPr>
        </p:nvGraphicFramePr>
        <p:xfrm>
          <a:off x="2017776" y="1148291"/>
          <a:ext cx="8156448" cy="540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196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18146</TotalTime>
  <Words>1260</Words>
  <Application>Microsoft Office PowerPoint</Application>
  <PresentationFormat>Widescreen</PresentationFormat>
  <Paragraphs>198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Candara Light</vt:lpstr>
      <vt:lpstr>Rubik</vt:lpstr>
      <vt:lpstr>Office Theme</vt:lpstr>
      <vt:lpstr>2.0 Managing a Project in ProjectTeam for the National Park Service  </vt:lpstr>
      <vt:lpstr>PowerPoint Presentation</vt:lpstr>
      <vt:lpstr>Housekeeping</vt:lpstr>
      <vt:lpstr>Agenda</vt:lpstr>
      <vt:lpstr>Log In – NPS Environment  </vt:lpstr>
      <vt:lpstr>Submittal Package – CC Workflow  </vt:lpstr>
      <vt:lpstr>Submittal – Action – A/E Input  </vt:lpstr>
      <vt:lpstr>Submittal – Action – no A/E Review  </vt:lpstr>
      <vt:lpstr>Submittal – Information Only  </vt:lpstr>
      <vt:lpstr>PowerPoint Presentation</vt:lpstr>
      <vt:lpstr>PowerPoint Presentation</vt:lpstr>
      <vt:lpstr>PowerPoint Presentation</vt:lpstr>
      <vt:lpstr>PowerPoint Presentation</vt:lpstr>
      <vt:lpstr>RFI – Workflow  </vt:lpstr>
      <vt:lpstr>RFI: Architect/Engineer Workflow  </vt:lpstr>
      <vt:lpstr>Important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Witmer</dc:creator>
  <cp:lastModifiedBy>Loretta Maine</cp:lastModifiedBy>
  <cp:revision>34</cp:revision>
  <dcterms:created xsi:type="dcterms:W3CDTF">2021-11-17T19:03:43Z</dcterms:created>
  <dcterms:modified xsi:type="dcterms:W3CDTF">2024-01-15T16:45:17Z</dcterms:modified>
</cp:coreProperties>
</file>